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7"/>
    <p:restoredTop sz="94694"/>
  </p:normalViewPr>
  <p:slideViewPr>
    <p:cSldViewPr snapToGrid="0">
      <p:cViewPr varScale="1">
        <p:scale>
          <a:sx n="103" d="100"/>
          <a:sy n="103" d="100"/>
        </p:scale>
        <p:origin x="20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53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89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78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57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69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55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47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646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690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92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361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2C20D-64B2-114E-B07E-38523E5E5EC2}" type="datetimeFigureOut">
              <a:rPr lang="it-IT" smtClean="0"/>
              <a:t>02/07/24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8DA6C-4E26-A94A-82B8-28400B9602A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67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C8F77BD-4EDE-893B-3313-D30B45DA132C}"/>
              </a:ext>
            </a:extLst>
          </p:cNvPr>
          <p:cNvSpPr txBox="1"/>
          <p:nvPr/>
        </p:nvSpPr>
        <p:spPr>
          <a:xfrm>
            <a:off x="2672810" y="1227820"/>
            <a:ext cx="53461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effectLst/>
                <a:latin typeface="Feature Deck" pitchFamily="2" charset="77"/>
              </a:rPr>
              <a:t>Standard Certificate </a:t>
            </a:r>
            <a:br>
              <a:rPr lang="it-IT" sz="3600" b="1" dirty="0">
                <a:effectLst/>
                <a:latin typeface="Feature Deck" pitchFamily="2" charset="77"/>
              </a:rPr>
            </a:br>
            <a:r>
              <a:rPr lang="it-IT" sz="3600" b="1" dirty="0">
                <a:effectLst/>
                <a:latin typeface="Feature Deck" pitchFamily="2" charset="77"/>
              </a:rPr>
              <a:t>of </a:t>
            </a:r>
            <a:r>
              <a:rPr lang="it-IT" sz="3600" b="1" dirty="0" err="1">
                <a:effectLst/>
                <a:latin typeface="Feature Deck" pitchFamily="2" charset="77"/>
              </a:rPr>
              <a:t>Completion</a:t>
            </a:r>
            <a:endParaRPr lang="it-IT" sz="3600" b="1" dirty="0">
              <a:effectLst/>
              <a:latin typeface="Feature Deck" pitchFamily="2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86A43EF-27E2-33FD-AF0F-3A893492A9FD}"/>
              </a:ext>
            </a:extLst>
          </p:cNvPr>
          <p:cNvSpPr txBox="1"/>
          <p:nvPr/>
        </p:nvSpPr>
        <p:spPr>
          <a:xfrm>
            <a:off x="1520809" y="3913297"/>
            <a:ext cx="76501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Feature Deck" pitchFamily="2" charset="77"/>
              </a:rPr>
              <a:t>for </a:t>
            </a:r>
            <a:r>
              <a:rPr lang="it-IT" sz="2400" dirty="0" err="1">
                <a:latin typeface="Feature Deck" pitchFamily="2" charset="77"/>
              </a:rPr>
              <a:t>participating</a:t>
            </a:r>
            <a:r>
              <a:rPr lang="it-IT" sz="2400" dirty="0">
                <a:latin typeface="Feature Deck" pitchFamily="2" charset="77"/>
              </a:rPr>
              <a:t> in the </a:t>
            </a:r>
            <a:r>
              <a:rPr lang="it-IT" sz="2400" dirty="0" err="1">
                <a:latin typeface="Feature Deck" pitchFamily="2" charset="77"/>
              </a:rPr>
              <a:t>FoodEducators</a:t>
            </a:r>
            <a:br>
              <a:rPr lang="it-IT" sz="2400" dirty="0">
                <a:latin typeface="Feature Deck" pitchFamily="2" charset="77"/>
              </a:rPr>
            </a:b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teachers</a:t>
            </a: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c</a:t>
            </a:r>
            <a:r>
              <a:rPr lang="it-IT" sz="2400" dirty="0" err="1">
                <a:effectLst/>
                <a:latin typeface="Feature Deck" pitchFamily="2" charset="77"/>
              </a:rPr>
              <a:t>ertification</a:t>
            </a:r>
            <a:r>
              <a:rPr lang="it-IT" sz="2400" dirty="0">
                <a:effectLst/>
                <a:latin typeface="Feature Deck" pitchFamily="2" charset="77"/>
              </a:rPr>
              <a:t> </a:t>
            </a:r>
            <a:r>
              <a:rPr lang="it-IT" sz="2400" dirty="0" err="1">
                <a:effectLst/>
                <a:latin typeface="Feature Deck" pitchFamily="2" charset="77"/>
              </a:rPr>
              <a:t>program</a:t>
            </a:r>
            <a:endParaRPr lang="it-IT" sz="2400" dirty="0">
              <a:effectLst/>
              <a:latin typeface="Feature Deck" pitchFamily="2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D3EE54-9C1A-2E67-9566-5FE7682537E4}"/>
              </a:ext>
            </a:extLst>
          </p:cNvPr>
          <p:cNvSpPr txBox="1"/>
          <p:nvPr/>
        </p:nvSpPr>
        <p:spPr>
          <a:xfrm>
            <a:off x="2076454" y="5315039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effectLst/>
                <a:latin typeface="Feature Deck" pitchFamily="2" charset="77"/>
              </a:rPr>
              <a:t>Name of the </a:t>
            </a:r>
            <a:br>
              <a:rPr lang="it-IT" dirty="0">
                <a:effectLst/>
                <a:latin typeface="Feature Deck" pitchFamily="2" charset="77"/>
              </a:rPr>
            </a:br>
            <a:r>
              <a:rPr lang="it-IT" dirty="0">
                <a:effectLst/>
                <a:latin typeface="Feature Deck" pitchFamily="2" charset="77"/>
              </a:rPr>
              <a:t>Organization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A452ACC-E416-92CF-F737-391FEE1B8F3C}"/>
              </a:ext>
            </a:extLst>
          </p:cNvPr>
          <p:cNvSpPr txBox="1"/>
          <p:nvPr/>
        </p:nvSpPr>
        <p:spPr>
          <a:xfrm>
            <a:off x="6777415" y="5291311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latin typeface="Feature Deck" pitchFamily="2" charset="77"/>
              </a:rPr>
              <a:t>FoodEducators</a:t>
            </a:r>
            <a:r>
              <a:rPr lang="it-IT" dirty="0">
                <a:latin typeface="Feature Deck" pitchFamily="2" charset="77"/>
              </a:rPr>
              <a:t> </a:t>
            </a:r>
            <a:br>
              <a:rPr lang="it-IT" dirty="0">
                <a:latin typeface="Feature Deck" pitchFamily="2" charset="77"/>
              </a:rPr>
            </a:br>
            <a:r>
              <a:rPr lang="it-IT" dirty="0">
                <a:latin typeface="Feature Deck" pitchFamily="2" charset="77"/>
              </a:rPr>
              <a:t>Project Lead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3F283C2-3595-958F-2AC3-357B11E43F21}"/>
              </a:ext>
            </a:extLst>
          </p:cNvPr>
          <p:cNvSpPr txBox="1"/>
          <p:nvPr/>
        </p:nvSpPr>
        <p:spPr>
          <a:xfrm>
            <a:off x="4289070" y="2705238"/>
            <a:ext cx="2108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effectLst/>
                <a:latin typeface="Feature Deck" pitchFamily="2" charset="77"/>
              </a:rPr>
              <a:t>Presented</a:t>
            </a:r>
            <a:r>
              <a:rPr lang="it-IT" dirty="0">
                <a:effectLst/>
                <a:latin typeface="Feature Deck" pitchFamily="2" charset="77"/>
              </a:rPr>
              <a:t> 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9446345-2BEC-374A-BE2A-B5499250A5EF}"/>
              </a:ext>
            </a:extLst>
          </p:cNvPr>
          <p:cNvSpPr txBox="1"/>
          <p:nvPr/>
        </p:nvSpPr>
        <p:spPr>
          <a:xfrm>
            <a:off x="3329106" y="4843691"/>
            <a:ext cx="2261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effectLst/>
                <a:latin typeface="Feature Deck" pitchFamily="2" charset="77"/>
              </a:rPr>
              <a:t>During</a:t>
            </a:r>
            <a:r>
              <a:rPr lang="it-IT" dirty="0">
                <a:effectLst/>
                <a:latin typeface="Feature Deck" pitchFamily="2" charset="77"/>
              </a:rPr>
              <a:t> the </a:t>
            </a:r>
            <a:r>
              <a:rPr lang="it-IT" dirty="0" err="1">
                <a:effectLst/>
                <a:latin typeface="Feature Deck" pitchFamily="2" charset="77"/>
              </a:rPr>
              <a:t>year</a:t>
            </a:r>
            <a:r>
              <a:rPr lang="it-IT" dirty="0">
                <a:effectLst/>
                <a:latin typeface="Feature Deck" pitchFamily="2" charset="77"/>
              </a:rPr>
              <a:t> 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6F13718A-16FA-3DD4-CE84-9ABAEE0F5C63}"/>
              </a:ext>
            </a:extLst>
          </p:cNvPr>
          <p:cNvCxnSpPr>
            <a:cxnSpLocks/>
          </p:cNvCxnSpPr>
          <p:nvPr/>
        </p:nvCxnSpPr>
        <p:spPr>
          <a:xfrm>
            <a:off x="1518085" y="3779837"/>
            <a:ext cx="765291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ttore 1 8">
            <a:extLst>
              <a:ext uri="{FF2B5EF4-FFF2-40B4-BE49-F238E27FC236}">
                <a16:creationId xmlns:a16="http://schemas.microsoft.com/office/drawing/2014/main" id="{23BA42E0-5550-7086-DBDC-05E4CC1FA825}"/>
              </a:ext>
            </a:extLst>
          </p:cNvPr>
          <p:cNvCxnSpPr>
            <a:cxnSpLocks/>
          </p:cNvCxnSpPr>
          <p:nvPr/>
        </p:nvCxnSpPr>
        <p:spPr>
          <a:xfrm>
            <a:off x="5058472" y="5120780"/>
            <a:ext cx="226195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black and white image of a plane&#10;&#10;Description automatically generated">
            <a:extLst>
              <a:ext uri="{FF2B5EF4-FFF2-40B4-BE49-F238E27FC236}">
                <a16:creationId xmlns:a16="http://schemas.microsoft.com/office/drawing/2014/main" id="{1C0FEF25-EB7A-41AA-D8E0-4B5B7451F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561" y="5213023"/>
            <a:ext cx="2075935" cy="144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04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C8F77BD-4EDE-893B-3313-D30B45DA132C}"/>
              </a:ext>
            </a:extLst>
          </p:cNvPr>
          <p:cNvSpPr txBox="1"/>
          <p:nvPr/>
        </p:nvSpPr>
        <p:spPr>
          <a:xfrm>
            <a:off x="2672810" y="1227820"/>
            <a:ext cx="53461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effectLst/>
                <a:latin typeface="Feature Deck" pitchFamily="2" charset="77"/>
              </a:rPr>
              <a:t>Advanced Certificate </a:t>
            </a:r>
            <a:br>
              <a:rPr lang="it-IT" sz="3600" b="1" dirty="0">
                <a:effectLst/>
                <a:latin typeface="Feature Deck" pitchFamily="2" charset="77"/>
              </a:rPr>
            </a:br>
            <a:r>
              <a:rPr lang="it-IT" sz="3600" b="1" dirty="0">
                <a:effectLst/>
                <a:latin typeface="Feature Deck" pitchFamily="2" charset="77"/>
              </a:rPr>
              <a:t>of </a:t>
            </a:r>
            <a:r>
              <a:rPr lang="it-IT" sz="3600" b="1" dirty="0" err="1">
                <a:effectLst/>
                <a:latin typeface="Feature Deck" pitchFamily="2" charset="77"/>
              </a:rPr>
              <a:t>Completion</a:t>
            </a:r>
            <a:endParaRPr lang="it-IT" sz="3600" b="1" dirty="0">
              <a:effectLst/>
              <a:latin typeface="Feature Deck" pitchFamily="2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86A43EF-27E2-33FD-AF0F-3A893492A9FD}"/>
              </a:ext>
            </a:extLst>
          </p:cNvPr>
          <p:cNvSpPr txBox="1"/>
          <p:nvPr/>
        </p:nvSpPr>
        <p:spPr>
          <a:xfrm>
            <a:off x="1520809" y="3913297"/>
            <a:ext cx="76501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Feature Deck" pitchFamily="2" charset="77"/>
              </a:rPr>
              <a:t>for </a:t>
            </a:r>
            <a:r>
              <a:rPr lang="it-IT" sz="2400" dirty="0" err="1">
                <a:latin typeface="Feature Deck" pitchFamily="2" charset="77"/>
              </a:rPr>
              <a:t>participating</a:t>
            </a:r>
            <a:r>
              <a:rPr lang="it-IT" sz="2400" dirty="0">
                <a:latin typeface="Feature Deck" pitchFamily="2" charset="77"/>
              </a:rPr>
              <a:t> in the </a:t>
            </a:r>
            <a:r>
              <a:rPr lang="it-IT" sz="2400" dirty="0" err="1">
                <a:latin typeface="Feature Deck" pitchFamily="2" charset="77"/>
              </a:rPr>
              <a:t>FoodEducators</a:t>
            </a:r>
            <a:br>
              <a:rPr lang="it-IT" sz="2400" dirty="0">
                <a:latin typeface="Feature Deck" pitchFamily="2" charset="77"/>
              </a:rPr>
            </a:b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teachers</a:t>
            </a: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c</a:t>
            </a:r>
            <a:r>
              <a:rPr lang="it-IT" sz="2400" dirty="0" err="1">
                <a:effectLst/>
                <a:latin typeface="Feature Deck" pitchFamily="2" charset="77"/>
              </a:rPr>
              <a:t>ertification</a:t>
            </a:r>
            <a:r>
              <a:rPr lang="it-IT" sz="2400" dirty="0">
                <a:effectLst/>
                <a:latin typeface="Feature Deck" pitchFamily="2" charset="77"/>
              </a:rPr>
              <a:t> </a:t>
            </a:r>
            <a:r>
              <a:rPr lang="it-IT" sz="2400" dirty="0" err="1">
                <a:effectLst/>
                <a:latin typeface="Feature Deck" pitchFamily="2" charset="77"/>
              </a:rPr>
              <a:t>program</a:t>
            </a:r>
            <a:endParaRPr lang="it-IT" sz="2400" dirty="0">
              <a:effectLst/>
              <a:latin typeface="Feature Deck" pitchFamily="2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D3EE54-9C1A-2E67-9566-5FE7682537E4}"/>
              </a:ext>
            </a:extLst>
          </p:cNvPr>
          <p:cNvSpPr txBox="1"/>
          <p:nvPr/>
        </p:nvSpPr>
        <p:spPr>
          <a:xfrm>
            <a:off x="2076454" y="5315039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effectLst/>
                <a:latin typeface="Feature Deck" pitchFamily="2" charset="77"/>
              </a:rPr>
              <a:t>Name of the </a:t>
            </a:r>
            <a:br>
              <a:rPr lang="it-IT" dirty="0">
                <a:effectLst/>
                <a:latin typeface="Feature Deck" pitchFamily="2" charset="77"/>
              </a:rPr>
            </a:br>
            <a:r>
              <a:rPr lang="it-IT" dirty="0">
                <a:effectLst/>
                <a:latin typeface="Feature Deck" pitchFamily="2" charset="77"/>
              </a:rPr>
              <a:t>Organization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A452ACC-E416-92CF-F737-391FEE1B8F3C}"/>
              </a:ext>
            </a:extLst>
          </p:cNvPr>
          <p:cNvSpPr txBox="1"/>
          <p:nvPr/>
        </p:nvSpPr>
        <p:spPr>
          <a:xfrm>
            <a:off x="6777415" y="5291311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latin typeface="Feature Deck" pitchFamily="2" charset="77"/>
              </a:rPr>
              <a:t>FoodEducators</a:t>
            </a:r>
            <a:r>
              <a:rPr lang="it-IT" dirty="0">
                <a:latin typeface="Feature Deck" pitchFamily="2" charset="77"/>
              </a:rPr>
              <a:t> </a:t>
            </a:r>
            <a:br>
              <a:rPr lang="it-IT" dirty="0">
                <a:latin typeface="Feature Deck" pitchFamily="2" charset="77"/>
              </a:rPr>
            </a:br>
            <a:r>
              <a:rPr lang="it-IT" dirty="0">
                <a:latin typeface="Feature Deck" pitchFamily="2" charset="77"/>
              </a:rPr>
              <a:t>Project Lead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3F283C2-3595-958F-2AC3-357B11E43F21}"/>
              </a:ext>
            </a:extLst>
          </p:cNvPr>
          <p:cNvSpPr txBox="1"/>
          <p:nvPr/>
        </p:nvSpPr>
        <p:spPr>
          <a:xfrm>
            <a:off x="4289070" y="2705238"/>
            <a:ext cx="2108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effectLst/>
                <a:latin typeface="Feature Deck" pitchFamily="2" charset="77"/>
              </a:rPr>
              <a:t>Presented</a:t>
            </a:r>
            <a:r>
              <a:rPr lang="it-IT" dirty="0">
                <a:effectLst/>
                <a:latin typeface="Feature Deck" pitchFamily="2" charset="77"/>
              </a:rPr>
              <a:t> 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9446345-2BEC-374A-BE2A-B5499250A5EF}"/>
              </a:ext>
            </a:extLst>
          </p:cNvPr>
          <p:cNvSpPr txBox="1"/>
          <p:nvPr/>
        </p:nvSpPr>
        <p:spPr>
          <a:xfrm>
            <a:off x="3329106" y="4843691"/>
            <a:ext cx="2261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effectLst/>
                <a:latin typeface="Feature Deck" pitchFamily="2" charset="77"/>
              </a:rPr>
              <a:t>During</a:t>
            </a:r>
            <a:r>
              <a:rPr lang="it-IT" dirty="0">
                <a:effectLst/>
                <a:latin typeface="Feature Deck" pitchFamily="2" charset="77"/>
              </a:rPr>
              <a:t> the </a:t>
            </a:r>
            <a:r>
              <a:rPr lang="it-IT" dirty="0" err="1">
                <a:effectLst/>
                <a:latin typeface="Feature Deck" pitchFamily="2" charset="77"/>
              </a:rPr>
              <a:t>year</a:t>
            </a:r>
            <a:r>
              <a:rPr lang="it-IT" dirty="0">
                <a:effectLst/>
                <a:latin typeface="Feature Deck" pitchFamily="2" charset="77"/>
              </a:rPr>
              <a:t> 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6F13718A-16FA-3DD4-CE84-9ABAEE0F5C63}"/>
              </a:ext>
            </a:extLst>
          </p:cNvPr>
          <p:cNvCxnSpPr>
            <a:cxnSpLocks/>
          </p:cNvCxnSpPr>
          <p:nvPr/>
        </p:nvCxnSpPr>
        <p:spPr>
          <a:xfrm>
            <a:off x="1518085" y="3779837"/>
            <a:ext cx="765291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ttore 1 8">
            <a:extLst>
              <a:ext uri="{FF2B5EF4-FFF2-40B4-BE49-F238E27FC236}">
                <a16:creationId xmlns:a16="http://schemas.microsoft.com/office/drawing/2014/main" id="{23BA42E0-5550-7086-DBDC-05E4CC1FA825}"/>
              </a:ext>
            </a:extLst>
          </p:cNvPr>
          <p:cNvCxnSpPr>
            <a:cxnSpLocks/>
          </p:cNvCxnSpPr>
          <p:nvPr/>
        </p:nvCxnSpPr>
        <p:spPr>
          <a:xfrm>
            <a:off x="5058472" y="5120780"/>
            <a:ext cx="226195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black and white image of a plane&#10;&#10;Description automatically generated">
            <a:extLst>
              <a:ext uri="{FF2B5EF4-FFF2-40B4-BE49-F238E27FC236}">
                <a16:creationId xmlns:a16="http://schemas.microsoft.com/office/drawing/2014/main" id="{1C0FEF25-EB7A-41AA-D8E0-4B5B7451F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561" y="5213023"/>
            <a:ext cx="2075935" cy="144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7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C8F77BD-4EDE-893B-3313-D30B45DA132C}"/>
              </a:ext>
            </a:extLst>
          </p:cNvPr>
          <p:cNvSpPr txBox="1"/>
          <p:nvPr/>
        </p:nvSpPr>
        <p:spPr>
          <a:xfrm>
            <a:off x="2672810" y="1227820"/>
            <a:ext cx="53461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effectLst/>
                <a:latin typeface="Feature Deck" pitchFamily="2" charset="77"/>
              </a:rPr>
              <a:t>Master Certificate </a:t>
            </a:r>
            <a:br>
              <a:rPr lang="it-IT" sz="3600" b="1" dirty="0">
                <a:effectLst/>
                <a:latin typeface="Feature Deck" pitchFamily="2" charset="77"/>
              </a:rPr>
            </a:br>
            <a:r>
              <a:rPr lang="it-IT" sz="3600" b="1" dirty="0">
                <a:effectLst/>
                <a:latin typeface="Feature Deck" pitchFamily="2" charset="77"/>
              </a:rPr>
              <a:t>of </a:t>
            </a:r>
            <a:r>
              <a:rPr lang="it-IT" sz="3600" b="1" dirty="0" err="1">
                <a:effectLst/>
                <a:latin typeface="Feature Deck" pitchFamily="2" charset="77"/>
              </a:rPr>
              <a:t>Completion</a:t>
            </a:r>
            <a:endParaRPr lang="it-IT" sz="3600" b="1" dirty="0">
              <a:effectLst/>
              <a:latin typeface="Feature Deck" pitchFamily="2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86A43EF-27E2-33FD-AF0F-3A893492A9FD}"/>
              </a:ext>
            </a:extLst>
          </p:cNvPr>
          <p:cNvSpPr txBox="1"/>
          <p:nvPr/>
        </p:nvSpPr>
        <p:spPr>
          <a:xfrm>
            <a:off x="1520809" y="3913297"/>
            <a:ext cx="76501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Feature Deck" pitchFamily="2" charset="77"/>
              </a:rPr>
              <a:t>for </a:t>
            </a:r>
            <a:r>
              <a:rPr lang="it-IT" sz="2400" dirty="0" err="1">
                <a:latin typeface="Feature Deck" pitchFamily="2" charset="77"/>
              </a:rPr>
              <a:t>participating</a:t>
            </a:r>
            <a:r>
              <a:rPr lang="it-IT" sz="2400" dirty="0">
                <a:latin typeface="Feature Deck" pitchFamily="2" charset="77"/>
              </a:rPr>
              <a:t> in the </a:t>
            </a:r>
            <a:r>
              <a:rPr lang="it-IT" sz="2400" dirty="0" err="1">
                <a:latin typeface="Feature Deck" pitchFamily="2" charset="77"/>
              </a:rPr>
              <a:t>FoodEducators</a:t>
            </a:r>
            <a:br>
              <a:rPr lang="it-IT" sz="2400" dirty="0">
                <a:latin typeface="Feature Deck" pitchFamily="2" charset="77"/>
              </a:rPr>
            </a:b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teachers</a:t>
            </a:r>
            <a:r>
              <a:rPr lang="it-IT" sz="2400" dirty="0">
                <a:latin typeface="Feature Deck" pitchFamily="2" charset="77"/>
              </a:rPr>
              <a:t> </a:t>
            </a:r>
            <a:r>
              <a:rPr lang="it-IT" sz="2400" dirty="0" err="1">
                <a:latin typeface="Feature Deck" pitchFamily="2" charset="77"/>
              </a:rPr>
              <a:t>c</a:t>
            </a:r>
            <a:r>
              <a:rPr lang="it-IT" sz="2400" dirty="0" err="1">
                <a:effectLst/>
                <a:latin typeface="Feature Deck" pitchFamily="2" charset="77"/>
              </a:rPr>
              <a:t>ertification</a:t>
            </a:r>
            <a:r>
              <a:rPr lang="it-IT" sz="2400" dirty="0">
                <a:effectLst/>
                <a:latin typeface="Feature Deck" pitchFamily="2" charset="77"/>
              </a:rPr>
              <a:t> </a:t>
            </a:r>
            <a:r>
              <a:rPr lang="it-IT" sz="2400" dirty="0" err="1">
                <a:effectLst/>
                <a:latin typeface="Feature Deck" pitchFamily="2" charset="77"/>
              </a:rPr>
              <a:t>program</a:t>
            </a:r>
            <a:endParaRPr lang="it-IT" sz="2400" dirty="0">
              <a:effectLst/>
              <a:latin typeface="Feature Deck" pitchFamily="2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D3EE54-9C1A-2E67-9566-5FE7682537E4}"/>
              </a:ext>
            </a:extLst>
          </p:cNvPr>
          <p:cNvSpPr txBox="1"/>
          <p:nvPr/>
        </p:nvSpPr>
        <p:spPr>
          <a:xfrm>
            <a:off x="2076454" y="5315039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effectLst/>
                <a:latin typeface="Feature Deck" pitchFamily="2" charset="77"/>
              </a:rPr>
              <a:t>Name of the </a:t>
            </a:r>
            <a:br>
              <a:rPr lang="it-IT" dirty="0">
                <a:effectLst/>
                <a:latin typeface="Feature Deck" pitchFamily="2" charset="77"/>
              </a:rPr>
            </a:br>
            <a:r>
              <a:rPr lang="it-IT" dirty="0">
                <a:effectLst/>
                <a:latin typeface="Feature Deck" pitchFamily="2" charset="77"/>
              </a:rPr>
              <a:t>Organization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A452ACC-E416-92CF-F737-391FEE1B8F3C}"/>
              </a:ext>
            </a:extLst>
          </p:cNvPr>
          <p:cNvSpPr txBox="1"/>
          <p:nvPr/>
        </p:nvSpPr>
        <p:spPr>
          <a:xfrm>
            <a:off x="6777415" y="5291311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latin typeface="Feature Deck" pitchFamily="2" charset="77"/>
              </a:rPr>
              <a:t>FoodEducators</a:t>
            </a:r>
            <a:r>
              <a:rPr lang="it-IT" dirty="0">
                <a:latin typeface="Feature Deck" pitchFamily="2" charset="77"/>
              </a:rPr>
              <a:t> </a:t>
            </a:r>
            <a:br>
              <a:rPr lang="it-IT" dirty="0">
                <a:latin typeface="Feature Deck" pitchFamily="2" charset="77"/>
              </a:rPr>
            </a:br>
            <a:r>
              <a:rPr lang="it-IT" dirty="0">
                <a:latin typeface="Feature Deck" pitchFamily="2" charset="77"/>
              </a:rPr>
              <a:t>Project Lead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3F283C2-3595-958F-2AC3-357B11E43F21}"/>
              </a:ext>
            </a:extLst>
          </p:cNvPr>
          <p:cNvSpPr txBox="1"/>
          <p:nvPr/>
        </p:nvSpPr>
        <p:spPr>
          <a:xfrm>
            <a:off x="4289070" y="2705238"/>
            <a:ext cx="2108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effectLst/>
                <a:latin typeface="Feature Deck" pitchFamily="2" charset="77"/>
              </a:rPr>
              <a:t>Presented</a:t>
            </a:r>
            <a:r>
              <a:rPr lang="it-IT" dirty="0">
                <a:effectLst/>
                <a:latin typeface="Feature Deck" pitchFamily="2" charset="77"/>
              </a:rPr>
              <a:t> 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9446345-2BEC-374A-BE2A-B5499250A5EF}"/>
              </a:ext>
            </a:extLst>
          </p:cNvPr>
          <p:cNvSpPr txBox="1"/>
          <p:nvPr/>
        </p:nvSpPr>
        <p:spPr>
          <a:xfrm>
            <a:off x="3329106" y="4843691"/>
            <a:ext cx="2261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effectLst/>
                <a:latin typeface="Feature Deck" pitchFamily="2" charset="77"/>
              </a:rPr>
              <a:t>During</a:t>
            </a:r>
            <a:r>
              <a:rPr lang="it-IT" dirty="0">
                <a:effectLst/>
                <a:latin typeface="Feature Deck" pitchFamily="2" charset="77"/>
              </a:rPr>
              <a:t> the </a:t>
            </a:r>
            <a:r>
              <a:rPr lang="it-IT" dirty="0" err="1">
                <a:effectLst/>
                <a:latin typeface="Feature Deck" pitchFamily="2" charset="77"/>
              </a:rPr>
              <a:t>year</a:t>
            </a:r>
            <a:r>
              <a:rPr lang="it-IT" dirty="0">
                <a:effectLst/>
                <a:latin typeface="Feature Deck" pitchFamily="2" charset="77"/>
              </a:rPr>
              <a:t> 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6F13718A-16FA-3DD4-CE84-9ABAEE0F5C63}"/>
              </a:ext>
            </a:extLst>
          </p:cNvPr>
          <p:cNvCxnSpPr>
            <a:cxnSpLocks/>
          </p:cNvCxnSpPr>
          <p:nvPr/>
        </p:nvCxnSpPr>
        <p:spPr>
          <a:xfrm>
            <a:off x="1518085" y="3779837"/>
            <a:ext cx="765291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ttore 1 8">
            <a:extLst>
              <a:ext uri="{FF2B5EF4-FFF2-40B4-BE49-F238E27FC236}">
                <a16:creationId xmlns:a16="http://schemas.microsoft.com/office/drawing/2014/main" id="{23BA42E0-5550-7086-DBDC-05E4CC1FA825}"/>
              </a:ext>
            </a:extLst>
          </p:cNvPr>
          <p:cNvCxnSpPr>
            <a:cxnSpLocks/>
          </p:cNvCxnSpPr>
          <p:nvPr/>
        </p:nvCxnSpPr>
        <p:spPr>
          <a:xfrm>
            <a:off x="5058472" y="5120780"/>
            <a:ext cx="226195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black and white image of a plane&#10;&#10;Description automatically generated">
            <a:extLst>
              <a:ext uri="{FF2B5EF4-FFF2-40B4-BE49-F238E27FC236}">
                <a16:creationId xmlns:a16="http://schemas.microsoft.com/office/drawing/2014/main" id="{1C0FEF25-EB7A-41AA-D8E0-4B5B7451F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561" y="5213023"/>
            <a:ext cx="2075935" cy="144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3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5">
            <a:extLst>
              <a:ext uri="{FF2B5EF4-FFF2-40B4-BE49-F238E27FC236}">
                <a16:creationId xmlns:a16="http://schemas.microsoft.com/office/drawing/2014/main" id="{01377C3C-7981-C84F-F296-C49DC4065AAF}"/>
              </a:ext>
            </a:extLst>
          </p:cNvPr>
          <p:cNvSpPr txBox="1"/>
          <p:nvPr/>
        </p:nvSpPr>
        <p:spPr>
          <a:xfrm>
            <a:off x="2672810" y="1956891"/>
            <a:ext cx="53461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effectLst/>
                <a:latin typeface="Feature Deck" pitchFamily="2" charset="77"/>
              </a:rPr>
              <a:t>Certificate of </a:t>
            </a:r>
            <a:r>
              <a:rPr lang="it-IT" sz="3600" b="1" dirty="0" err="1">
                <a:effectLst/>
                <a:latin typeface="Feature Deck" pitchFamily="2" charset="77"/>
              </a:rPr>
              <a:t>Completion</a:t>
            </a:r>
            <a:endParaRPr lang="it-IT" sz="3600" b="1" dirty="0">
              <a:effectLst/>
              <a:latin typeface="Feature Deck" pitchFamily="2" charset="77"/>
            </a:endParaRPr>
          </a:p>
        </p:txBody>
      </p:sp>
      <p:sp>
        <p:nvSpPr>
          <p:cNvPr id="4" name="CasellaDiTesto 7">
            <a:extLst>
              <a:ext uri="{FF2B5EF4-FFF2-40B4-BE49-F238E27FC236}">
                <a16:creationId xmlns:a16="http://schemas.microsoft.com/office/drawing/2014/main" id="{2E24C1DE-DC84-094C-2BC1-CED43CAE866C}"/>
              </a:ext>
            </a:extLst>
          </p:cNvPr>
          <p:cNvSpPr txBox="1"/>
          <p:nvPr/>
        </p:nvSpPr>
        <p:spPr>
          <a:xfrm>
            <a:off x="1520809" y="3913297"/>
            <a:ext cx="76501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Feature Deck" pitchFamily="2" charset="77"/>
              </a:rPr>
              <a:t>for </a:t>
            </a:r>
            <a:r>
              <a:rPr lang="it-IT" sz="2400" dirty="0" err="1">
                <a:latin typeface="Feature Deck" pitchFamily="2" charset="77"/>
              </a:rPr>
              <a:t>participating</a:t>
            </a:r>
            <a:r>
              <a:rPr lang="it-IT" sz="2400" dirty="0">
                <a:latin typeface="Feature Deck" pitchFamily="2" charset="77"/>
              </a:rPr>
              <a:t> in </a:t>
            </a:r>
            <a:r>
              <a:rPr lang="it-IT" sz="2400" dirty="0" err="1">
                <a:latin typeface="Feature Deck" pitchFamily="2" charset="77"/>
              </a:rPr>
              <a:t>FoodEducators</a:t>
            </a:r>
            <a:r>
              <a:rPr lang="it-IT" sz="2400" dirty="0">
                <a:latin typeface="Feature Deck" pitchFamily="2" charset="77"/>
              </a:rPr>
              <a:t> activities</a:t>
            </a:r>
            <a:endParaRPr lang="it-IT" sz="2400" dirty="0">
              <a:effectLst/>
              <a:latin typeface="Feature Deck" pitchFamily="2" charset="77"/>
            </a:endParaRPr>
          </a:p>
        </p:txBody>
      </p:sp>
      <p:sp>
        <p:nvSpPr>
          <p:cNvPr id="7" name="CasellaDiTesto 9">
            <a:extLst>
              <a:ext uri="{FF2B5EF4-FFF2-40B4-BE49-F238E27FC236}">
                <a16:creationId xmlns:a16="http://schemas.microsoft.com/office/drawing/2014/main" id="{B409706E-4CDE-8161-5D4B-3067CD24368A}"/>
              </a:ext>
            </a:extLst>
          </p:cNvPr>
          <p:cNvSpPr txBox="1"/>
          <p:nvPr/>
        </p:nvSpPr>
        <p:spPr>
          <a:xfrm>
            <a:off x="1165537" y="5315039"/>
            <a:ext cx="1837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effectLst/>
                <a:latin typeface="Feature Deck" pitchFamily="2" charset="77"/>
              </a:rPr>
              <a:t>Name of the </a:t>
            </a:r>
            <a:br>
              <a:rPr lang="it-IT" dirty="0">
                <a:effectLst/>
                <a:latin typeface="Feature Deck" pitchFamily="2" charset="77"/>
              </a:rPr>
            </a:br>
            <a:r>
              <a:rPr lang="it-IT" dirty="0">
                <a:effectLst/>
                <a:latin typeface="Feature Deck" pitchFamily="2" charset="77"/>
              </a:rPr>
              <a:t>Organization </a:t>
            </a:r>
          </a:p>
        </p:txBody>
      </p:sp>
      <p:sp>
        <p:nvSpPr>
          <p:cNvPr id="13" name="CasellaDiTesto 13">
            <a:extLst>
              <a:ext uri="{FF2B5EF4-FFF2-40B4-BE49-F238E27FC236}">
                <a16:creationId xmlns:a16="http://schemas.microsoft.com/office/drawing/2014/main" id="{26519B59-F6C9-5A13-A134-19E9C0142529}"/>
              </a:ext>
            </a:extLst>
          </p:cNvPr>
          <p:cNvSpPr txBox="1"/>
          <p:nvPr/>
        </p:nvSpPr>
        <p:spPr>
          <a:xfrm>
            <a:off x="4289070" y="2705238"/>
            <a:ext cx="2108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effectLst/>
                <a:latin typeface="Feature Deck" pitchFamily="2" charset="77"/>
              </a:rPr>
              <a:t>Presented</a:t>
            </a:r>
            <a:r>
              <a:rPr lang="it-IT" dirty="0">
                <a:effectLst/>
                <a:latin typeface="Feature Deck" pitchFamily="2" charset="77"/>
              </a:rPr>
              <a:t> to</a:t>
            </a:r>
          </a:p>
        </p:txBody>
      </p:sp>
      <p:sp>
        <p:nvSpPr>
          <p:cNvPr id="15" name="CasellaDiTesto 2">
            <a:extLst>
              <a:ext uri="{FF2B5EF4-FFF2-40B4-BE49-F238E27FC236}">
                <a16:creationId xmlns:a16="http://schemas.microsoft.com/office/drawing/2014/main" id="{2D848BC9-FB4C-827B-0A3C-B1A5CF79B2DC}"/>
              </a:ext>
            </a:extLst>
          </p:cNvPr>
          <p:cNvSpPr txBox="1"/>
          <p:nvPr/>
        </p:nvSpPr>
        <p:spPr>
          <a:xfrm>
            <a:off x="3329106" y="4508421"/>
            <a:ext cx="2261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effectLst/>
                <a:latin typeface="Feature Deck" pitchFamily="2" charset="77"/>
              </a:rPr>
              <a:t>During</a:t>
            </a:r>
            <a:r>
              <a:rPr lang="it-IT" dirty="0">
                <a:effectLst/>
                <a:latin typeface="Feature Deck" pitchFamily="2" charset="77"/>
              </a:rPr>
              <a:t> the </a:t>
            </a:r>
            <a:r>
              <a:rPr lang="it-IT" dirty="0" err="1">
                <a:effectLst/>
                <a:latin typeface="Feature Deck" pitchFamily="2" charset="77"/>
              </a:rPr>
              <a:t>year</a:t>
            </a:r>
            <a:r>
              <a:rPr lang="it-IT" dirty="0">
                <a:effectLst/>
                <a:latin typeface="Feature Deck" pitchFamily="2" charset="77"/>
              </a:rPr>
              <a:t> </a:t>
            </a:r>
          </a:p>
        </p:txBody>
      </p:sp>
      <p:cxnSp>
        <p:nvCxnSpPr>
          <p:cNvPr id="16" name="Connettore 1 4">
            <a:extLst>
              <a:ext uri="{FF2B5EF4-FFF2-40B4-BE49-F238E27FC236}">
                <a16:creationId xmlns:a16="http://schemas.microsoft.com/office/drawing/2014/main" id="{FF5DD5C9-BB94-2C0D-B633-85A6D2EBDDF7}"/>
              </a:ext>
            </a:extLst>
          </p:cNvPr>
          <p:cNvCxnSpPr>
            <a:cxnSpLocks/>
          </p:cNvCxnSpPr>
          <p:nvPr/>
        </p:nvCxnSpPr>
        <p:spPr>
          <a:xfrm>
            <a:off x="1804416" y="3779837"/>
            <a:ext cx="718108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nettore 1 8">
            <a:extLst>
              <a:ext uri="{FF2B5EF4-FFF2-40B4-BE49-F238E27FC236}">
                <a16:creationId xmlns:a16="http://schemas.microsoft.com/office/drawing/2014/main" id="{30C233D9-CD6B-E9A9-63CD-9417F6E0EAD6}"/>
              </a:ext>
            </a:extLst>
          </p:cNvPr>
          <p:cNvCxnSpPr>
            <a:cxnSpLocks/>
          </p:cNvCxnSpPr>
          <p:nvPr/>
        </p:nvCxnSpPr>
        <p:spPr>
          <a:xfrm>
            <a:off x="5058472" y="4785510"/>
            <a:ext cx="226195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ttore 1 8">
            <a:extLst>
              <a:ext uri="{FF2B5EF4-FFF2-40B4-BE49-F238E27FC236}">
                <a16:creationId xmlns:a16="http://schemas.microsoft.com/office/drawing/2014/main" id="{E17DEB91-D0A9-9379-D9C2-DDC0BA2504B2}"/>
              </a:ext>
            </a:extLst>
          </p:cNvPr>
          <p:cNvCxnSpPr>
            <a:cxnSpLocks/>
          </p:cNvCxnSpPr>
          <p:nvPr/>
        </p:nvCxnSpPr>
        <p:spPr>
          <a:xfrm>
            <a:off x="2859282" y="5850381"/>
            <a:ext cx="226195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3466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ACA4E38717A54B923DEDE8CCFAED71" ma:contentTypeVersion="18" ma:contentTypeDescription="Create a new document." ma:contentTypeScope="" ma:versionID="c9c542f6b67bda35e5a559c45f9c546b">
  <xsd:schema xmlns:xsd="http://www.w3.org/2001/XMLSchema" xmlns:xs="http://www.w3.org/2001/XMLSchema" xmlns:p="http://schemas.microsoft.com/office/2006/metadata/properties" xmlns:ns2="182f9a79-6dec-4984-9c65-a99d2870daa9" xmlns:ns3="39ed24c3-b5d1-4a2b-b0f5-2d4115204c49" targetNamespace="http://schemas.microsoft.com/office/2006/metadata/properties" ma:root="true" ma:fieldsID="6531fff53291055e870e700bb263757e" ns2:_="" ns3:_="">
    <xsd:import namespace="182f9a79-6dec-4984-9c65-a99d2870daa9"/>
    <xsd:import namespace="39ed24c3-b5d1-4a2b-b0f5-2d4115204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SearchProperties" minOccurs="0"/>
                <xsd:element ref="ns2:Languagevers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f9a79-6dec-4984-9c65-a99d2870da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427c30-779f-4929-a31c-31fc6a806c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nguageversion" ma:index="23" nillable="true" ma:displayName="Language version" ma:format="Dropdown" ma:internalName="Languageversion">
      <xsd:simpleType>
        <xsd:union memberTypes="dms:Text">
          <xsd:simpleType>
            <xsd:restriction base="dms:Choice">
              <xsd:enumeration value="ENGLISH"/>
              <xsd:enumeration value="Bulgarian"/>
              <xsd:enumeration value="Croatian"/>
              <xsd:enumeration value="Czech"/>
              <xsd:enumeration value="Greek"/>
              <xsd:enumeration value="Hungarian"/>
              <xsd:enumeration value="Italian"/>
              <xsd:enumeration value="Latvian"/>
              <xsd:enumeration value="Lithuanian"/>
              <xsd:enumeration value="Portuguese"/>
              <xsd:enumeration value="Polish"/>
              <xsd:enumeration value="Romanian"/>
              <xsd:enumeration value="Spanish"/>
              <xsd:enumeration value="Slovak"/>
              <xsd:enumeration value="Slovenian"/>
              <xsd:enumeration value="Turkish"/>
            </xsd:restriction>
          </xsd:simpleType>
        </xsd:un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d24c3-b5d1-4a2b-b0f5-2d4115204c4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c4ef79a-a9e4-47a0-a631-b33fc44f3dac}" ma:internalName="TaxCatchAll" ma:showField="CatchAllData" ma:web="39ed24c3-b5d1-4a2b-b0f5-2d4115204c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ed24c3-b5d1-4a2b-b0f5-2d4115204c49" xsi:nil="true"/>
    <lcf76f155ced4ddcb4097134ff3c332f xmlns="182f9a79-6dec-4984-9c65-a99d2870daa9">
      <Terms xmlns="http://schemas.microsoft.com/office/infopath/2007/PartnerControls"/>
    </lcf76f155ced4ddcb4097134ff3c332f>
    <Languageversion xmlns="182f9a79-6dec-4984-9c65-a99d2870daa9" xsi:nil="true"/>
  </documentManagement>
</p:properties>
</file>

<file path=customXml/itemProps1.xml><?xml version="1.0" encoding="utf-8"?>
<ds:datastoreItem xmlns:ds="http://schemas.openxmlformats.org/officeDocument/2006/customXml" ds:itemID="{278B9D19-D1C0-4812-AC9B-8CEFF443397E}"/>
</file>

<file path=customXml/itemProps2.xml><?xml version="1.0" encoding="utf-8"?>
<ds:datastoreItem xmlns:ds="http://schemas.openxmlformats.org/officeDocument/2006/customXml" ds:itemID="{EE2E9C00-2855-4A84-A3AD-FA9333F85871}"/>
</file>

<file path=customXml/itemProps3.xml><?xml version="1.0" encoding="utf-8"?>
<ds:datastoreItem xmlns:ds="http://schemas.openxmlformats.org/officeDocument/2006/customXml" ds:itemID="{333634EB-8E19-4C08-B6B8-6846CAB81D4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</TotalTime>
  <Words>105</Words>
  <Application>Microsoft Macintosh PowerPoint</Application>
  <PresentationFormat>Custom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Feature Deck</vt:lpstr>
      <vt:lpstr>Tema di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Emma Berthaud</dc:creator>
  <cp:lastModifiedBy>Emma Berthaud (Contractor)</cp:lastModifiedBy>
  <cp:revision>12</cp:revision>
  <dcterms:created xsi:type="dcterms:W3CDTF">2024-02-28T15:19:53Z</dcterms:created>
  <dcterms:modified xsi:type="dcterms:W3CDTF">2024-07-02T13:45:49Z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0x01010086ACA4E38717A54B923DEDE8CCFAED71</vt:lpwstr>
  </property>
</Properties>
</file>