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embeddedFontLst>
    <p:embeddedFont>
      <p:font typeface="Aptos" panose="020B0004020202020204" pitchFamily="34" charset="0"/>
      <p:regular r:id="rId3"/>
      <p:bold r:id="rId4"/>
      <p:italic r:id="rId5"/>
      <p:boldItalic r:id="rId6"/>
    </p:embeddedFont>
    <p:embeddedFont>
      <p:font typeface="Aptos Display" panose="020B0004020202020204" pitchFamily="34" charset="0"/>
      <p:regular r:id="rId7"/>
      <p:bold r:id="rId8"/>
      <p:italic r:id="rId9"/>
      <p:boldItalic r:id="rId10"/>
    </p:embeddedFont>
    <p:embeddedFont>
      <p:font typeface="Feature Deck" pitchFamily="2" charset="77"/>
      <p:regular r:id="rId11"/>
      <p:bold r:id="rId12"/>
      <p:italic r:id="rId13"/>
      <p:boldItalic r:id="rId14"/>
    </p:embeddedFont>
    <p:embeddedFont>
      <p:font typeface="NeueHaasGroteskText Pro" panose="020B0504020202020204" pitchFamily="34" charset="77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 varScale="1">
        <p:scale>
          <a:sx n="139" d="100"/>
          <a:sy n="139" d="100"/>
        </p:scale>
        <p:origin x="17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theme" Target="theme/theme1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customXml" Target="../customXml/item2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customXml" Target="../customXml/item1.xml"/><Relationship Id="rId10" Type="http://schemas.openxmlformats.org/officeDocument/2006/relationships/font" Target="fonts/font8.fntdata"/><Relationship Id="rId19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C714-F310-5644-96FB-3B42F144DFA0}" type="datetimeFigureOut">
              <a:rPr lang="en-IT" smtClean="0"/>
              <a:t>09/09/24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B8C6-52DA-FF4B-9C90-91AF5051688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373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C714-F310-5644-96FB-3B42F144DFA0}" type="datetimeFigureOut">
              <a:rPr lang="en-IT" smtClean="0"/>
              <a:t>09/09/24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B8C6-52DA-FF4B-9C90-91AF5051688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2585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C714-F310-5644-96FB-3B42F144DFA0}" type="datetimeFigureOut">
              <a:rPr lang="en-IT" smtClean="0"/>
              <a:t>09/09/24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B8C6-52DA-FF4B-9C90-91AF5051688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3404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C714-F310-5644-96FB-3B42F144DFA0}" type="datetimeFigureOut">
              <a:rPr lang="en-IT" smtClean="0"/>
              <a:t>09/09/24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B8C6-52DA-FF4B-9C90-91AF5051688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3555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C714-F310-5644-96FB-3B42F144DFA0}" type="datetimeFigureOut">
              <a:rPr lang="en-IT" smtClean="0"/>
              <a:t>09/09/24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B8C6-52DA-FF4B-9C90-91AF5051688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1150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C714-F310-5644-96FB-3B42F144DFA0}" type="datetimeFigureOut">
              <a:rPr lang="en-IT" smtClean="0"/>
              <a:t>09/09/24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B8C6-52DA-FF4B-9C90-91AF5051688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2914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C714-F310-5644-96FB-3B42F144DFA0}" type="datetimeFigureOut">
              <a:rPr lang="en-IT" smtClean="0"/>
              <a:t>09/09/24</a:t>
            </a:fld>
            <a:endParaRPr lang="en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B8C6-52DA-FF4B-9C90-91AF5051688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6951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C714-F310-5644-96FB-3B42F144DFA0}" type="datetimeFigureOut">
              <a:rPr lang="en-IT" smtClean="0"/>
              <a:t>09/09/24</a:t>
            </a:fld>
            <a:endParaRPr lang="en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B8C6-52DA-FF4B-9C90-91AF5051688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2794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C714-F310-5644-96FB-3B42F144DFA0}" type="datetimeFigureOut">
              <a:rPr lang="en-IT" smtClean="0"/>
              <a:t>09/09/24</a:t>
            </a:fld>
            <a:endParaRPr lang="en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B8C6-52DA-FF4B-9C90-91AF5051688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3139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C714-F310-5644-96FB-3B42F144DFA0}" type="datetimeFigureOut">
              <a:rPr lang="en-IT" smtClean="0"/>
              <a:t>09/09/24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B8C6-52DA-FF4B-9C90-91AF5051688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6996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C714-F310-5644-96FB-3B42F144DFA0}" type="datetimeFigureOut">
              <a:rPr lang="en-IT" smtClean="0"/>
              <a:t>09/09/24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B8C6-52DA-FF4B-9C90-91AF5051688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2251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64C714-F310-5644-96FB-3B42F144DFA0}" type="datetimeFigureOut">
              <a:rPr lang="en-IT" smtClean="0"/>
              <a:t>09/09/24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2B8C6-52DA-FF4B-9C90-91AF5051688D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4459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7CC94BB-5535-8F71-6B86-E13A7C4FE2A7}"/>
              </a:ext>
            </a:extLst>
          </p:cNvPr>
          <p:cNvSpPr txBox="1"/>
          <p:nvPr/>
        </p:nvSpPr>
        <p:spPr>
          <a:xfrm>
            <a:off x="1549908" y="1786920"/>
            <a:ext cx="60441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4500" dirty="0">
                <a:latin typeface="Feature Deck" pitchFamily="2" charset="77"/>
              </a:rPr>
              <a:t>Name of the event </a:t>
            </a:r>
            <a:r>
              <a:rPr lang="en-IT" sz="4500" b="1" dirty="0">
                <a:latin typeface="Feature Deck" pitchFamily="2" charset="77"/>
              </a:rPr>
              <a:t>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85E9E-C52B-70A9-1BDD-D46EFCEF4BD5}"/>
              </a:ext>
            </a:extLst>
          </p:cNvPr>
          <p:cNvSpPr txBox="1"/>
          <p:nvPr/>
        </p:nvSpPr>
        <p:spPr>
          <a:xfrm>
            <a:off x="2961513" y="2571750"/>
            <a:ext cx="32209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500" b="1" dirty="0">
                <a:latin typeface="NeueHaasGroteskText Pro" panose="020B0504020202020204" pitchFamily="34" charset="77"/>
              </a:rPr>
              <a:t>Date of the event</a:t>
            </a:r>
            <a:r>
              <a:rPr lang="en-IT" sz="1500" dirty="0">
                <a:latin typeface="NeueHaasGroteskText Pro" panose="020B0504020202020204" pitchFamily="34" charset="77"/>
              </a:rPr>
              <a:t>, Organizer, City</a:t>
            </a:r>
            <a:endParaRPr lang="en-IT" sz="1500" b="1" dirty="0">
              <a:latin typeface="NeueHaasGroteskTex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9779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CA4E38717A54B923DEDE8CCFAED71" ma:contentTypeVersion="18" ma:contentTypeDescription="Create a new document." ma:contentTypeScope="" ma:versionID="c9c542f6b67bda35e5a559c45f9c546b">
  <xsd:schema xmlns:xsd="http://www.w3.org/2001/XMLSchema" xmlns:xs="http://www.w3.org/2001/XMLSchema" xmlns:p="http://schemas.microsoft.com/office/2006/metadata/properties" xmlns:ns2="182f9a79-6dec-4984-9c65-a99d2870daa9" xmlns:ns3="39ed24c3-b5d1-4a2b-b0f5-2d4115204c49" targetNamespace="http://schemas.microsoft.com/office/2006/metadata/properties" ma:root="true" ma:fieldsID="6531fff53291055e870e700bb263757e" ns2:_="" ns3:_="">
    <xsd:import namespace="182f9a79-6dec-4984-9c65-a99d2870daa9"/>
    <xsd:import namespace="39ed24c3-b5d1-4a2b-b0f5-2d4115204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Languagevers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f9a79-6dec-4984-9c65-a99d2870da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anguageversion" ma:index="23" nillable="true" ma:displayName="Language version" ma:format="Dropdown" ma:internalName="Languageversion">
      <xsd:simpleType>
        <xsd:union memberTypes="dms:Text">
          <xsd:simpleType>
            <xsd:restriction base="dms:Choice">
              <xsd:enumeration value="ENGLISH"/>
              <xsd:enumeration value="Bulgarian"/>
              <xsd:enumeration value="Croatian"/>
              <xsd:enumeration value="Czech"/>
              <xsd:enumeration value="Greek"/>
              <xsd:enumeration value="Hungarian"/>
              <xsd:enumeration value="Italian"/>
              <xsd:enumeration value="Latvian"/>
              <xsd:enumeration value="Lithuanian"/>
              <xsd:enumeration value="Portuguese"/>
              <xsd:enumeration value="Polish"/>
              <xsd:enumeration value="Romanian"/>
              <xsd:enumeration value="Spanish"/>
              <xsd:enumeration value="Slovak"/>
              <xsd:enumeration value="Slovenian"/>
              <xsd:enumeration value="Turkish"/>
            </xsd:restriction>
          </xsd:simpleType>
        </xsd:un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d24c3-b5d1-4a2b-b0f5-2d4115204c4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c4ef79a-a9e4-47a0-a631-b33fc44f3dac}" ma:internalName="TaxCatchAll" ma:showField="CatchAllData" ma:web="39ed24c3-b5d1-4a2b-b0f5-2d4115204c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ed24c3-b5d1-4a2b-b0f5-2d4115204c49" xsi:nil="true"/>
    <lcf76f155ced4ddcb4097134ff3c332f xmlns="182f9a79-6dec-4984-9c65-a99d2870daa9">
      <Terms xmlns="http://schemas.microsoft.com/office/infopath/2007/PartnerControls"/>
    </lcf76f155ced4ddcb4097134ff3c332f>
    <Languageversion xmlns="182f9a79-6dec-4984-9c65-a99d2870daa9" xsi:nil="true"/>
  </documentManagement>
</p:properties>
</file>

<file path=customXml/itemProps1.xml><?xml version="1.0" encoding="utf-8"?>
<ds:datastoreItem xmlns:ds="http://schemas.openxmlformats.org/officeDocument/2006/customXml" ds:itemID="{CCC86E32-A968-4999-A077-53A0C96B73A9}"/>
</file>

<file path=customXml/itemProps2.xml><?xml version="1.0" encoding="utf-8"?>
<ds:datastoreItem xmlns:ds="http://schemas.openxmlformats.org/officeDocument/2006/customXml" ds:itemID="{C2E7ECE4-44AD-4EC3-BCED-F634509761E9}"/>
</file>

<file path=customXml/itemProps3.xml><?xml version="1.0" encoding="utf-8"?>
<ds:datastoreItem xmlns:ds="http://schemas.openxmlformats.org/officeDocument/2006/customXml" ds:itemID="{7CD9F993-BA9A-4AD7-B424-348B6CFAA3E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13</Words>
  <Application>Microsoft Macintosh PowerPoint</Application>
  <PresentationFormat>On-screen Show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Feature Deck</vt:lpstr>
      <vt:lpstr>Aptos Display</vt:lpstr>
      <vt:lpstr>Aptos</vt:lpstr>
      <vt:lpstr>NeueHaasGroteskText Pro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Berthaud (Contractor)</dc:creator>
  <cp:lastModifiedBy>Emma Berthaud (Contractor)</cp:lastModifiedBy>
  <cp:revision>3</cp:revision>
  <dcterms:created xsi:type="dcterms:W3CDTF">2024-09-09T19:32:57Z</dcterms:created>
  <dcterms:modified xsi:type="dcterms:W3CDTF">2024-09-09T19:52:07Z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0x01010086ACA4E38717A54B923DEDE8CCFAED71</vt:lpwstr>
  </property>
</Properties>
</file>