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7" r:id="rId2"/>
    <p:sldId id="256" r:id="rId3"/>
    <p:sldId id="28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3" r:id="rId14"/>
    <p:sldId id="268" r:id="rId15"/>
    <p:sldId id="269" r:id="rId16"/>
    <p:sldId id="270" r:id="rId17"/>
    <p:sldId id="271" r:id="rId18"/>
    <p:sldId id="272" r:id="rId19"/>
    <p:sldId id="267" r:id="rId20"/>
    <p:sldId id="274" r:id="rId21"/>
    <p:sldId id="275" r:id="rId22"/>
    <p:sldId id="276" r:id="rId23"/>
    <p:sldId id="277" r:id="rId24"/>
    <p:sldId id="278" r:id="rId25"/>
    <p:sldId id="279" r:id="rId26"/>
    <p:sldId id="281" r:id="rId27"/>
  </p:sldIdLst>
  <p:sldSz cx="9144000" cy="5143500" type="screen16x9"/>
  <p:notesSz cx="6858000" cy="9144000"/>
  <p:embeddedFontLst>
    <p:embeddedFont>
      <p:font typeface="Aptos" panose="020B0004020202020204" pitchFamily="34" charset="0"/>
      <p:regular r:id="rId28"/>
      <p:bold r:id="rId29"/>
      <p:italic r:id="rId30"/>
      <p:boldItalic r:id="rId31"/>
    </p:embeddedFont>
    <p:embeddedFont>
      <p:font typeface="Aptos Display" panose="020B0004020202020204" pitchFamily="34" charset="0"/>
      <p:regular r:id="rId32"/>
      <p:bold r:id="rId33"/>
      <p:italic r:id="rId34"/>
      <p:boldItalic r:id="rId35"/>
    </p:embeddedFont>
    <p:embeddedFont>
      <p:font typeface="Feature Deck" pitchFamily="2" charset="77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6"/>
    <p:restoredTop sz="94694"/>
  </p:normalViewPr>
  <p:slideViewPr>
    <p:cSldViewPr snapToGrid="0">
      <p:cViewPr varScale="1">
        <p:scale>
          <a:sx n="161" d="100"/>
          <a:sy n="161" d="100"/>
        </p:scale>
        <p:origin x="5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7D4E-5F59-DA4A-B026-874D4618975B}" type="datetimeFigureOut">
              <a:rPr lang="en-IT" smtClean="0"/>
              <a:t>27/09/24</a:t>
            </a:fld>
            <a:endParaRPr lang="en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2C5D-7682-FC4D-AD3E-66E4684D14B0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915341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7D4E-5F59-DA4A-B026-874D4618975B}" type="datetimeFigureOut">
              <a:rPr lang="en-IT" smtClean="0"/>
              <a:t>27/09/24</a:t>
            </a:fld>
            <a:endParaRPr lang="en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2C5D-7682-FC4D-AD3E-66E4684D14B0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313423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7D4E-5F59-DA4A-B026-874D4618975B}" type="datetimeFigureOut">
              <a:rPr lang="en-IT" smtClean="0"/>
              <a:t>27/09/24</a:t>
            </a:fld>
            <a:endParaRPr lang="en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2C5D-7682-FC4D-AD3E-66E4684D14B0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217865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7D4E-5F59-DA4A-B026-874D4618975B}" type="datetimeFigureOut">
              <a:rPr lang="en-IT" smtClean="0"/>
              <a:t>27/09/24</a:t>
            </a:fld>
            <a:endParaRPr lang="en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2C5D-7682-FC4D-AD3E-66E4684D14B0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5137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7D4E-5F59-DA4A-B026-874D4618975B}" type="datetimeFigureOut">
              <a:rPr lang="en-IT" smtClean="0"/>
              <a:t>27/09/24</a:t>
            </a:fld>
            <a:endParaRPr lang="en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2C5D-7682-FC4D-AD3E-66E4684D14B0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11654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7D4E-5F59-DA4A-B026-874D4618975B}" type="datetimeFigureOut">
              <a:rPr lang="en-IT" smtClean="0"/>
              <a:t>27/09/24</a:t>
            </a:fld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2C5D-7682-FC4D-AD3E-66E4684D14B0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286043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7D4E-5F59-DA4A-B026-874D4618975B}" type="datetimeFigureOut">
              <a:rPr lang="en-IT" smtClean="0"/>
              <a:t>27/09/24</a:t>
            </a:fld>
            <a:endParaRPr lang="en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2C5D-7682-FC4D-AD3E-66E4684D14B0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960977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7D4E-5F59-DA4A-B026-874D4618975B}" type="datetimeFigureOut">
              <a:rPr lang="en-IT" smtClean="0"/>
              <a:t>27/09/24</a:t>
            </a:fld>
            <a:endParaRPr lang="en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2C5D-7682-FC4D-AD3E-66E4684D14B0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77892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7D4E-5F59-DA4A-B026-874D4618975B}" type="datetimeFigureOut">
              <a:rPr lang="en-IT" smtClean="0"/>
              <a:t>27/09/24</a:t>
            </a:fld>
            <a:endParaRPr lang="en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2C5D-7682-FC4D-AD3E-66E4684D14B0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174274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7D4E-5F59-DA4A-B026-874D4618975B}" type="datetimeFigureOut">
              <a:rPr lang="en-IT" smtClean="0"/>
              <a:t>27/09/24</a:t>
            </a:fld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2C5D-7682-FC4D-AD3E-66E4684D14B0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364104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7D4E-5F59-DA4A-B026-874D4618975B}" type="datetimeFigureOut">
              <a:rPr lang="en-IT" smtClean="0"/>
              <a:t>27/09/24</a:t>
            </a:fld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2C5D-7682-FC4D-AD3E-66E4684D14B0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760825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737D4E-5F59-DA4A-B026-874D4618975B}" type="datetimeFigureOut">
              <a:rPr lang="en-IT" smtClean="0"/>
              <a:t>27/09/24</a:t>
            </a:fld>
            <a:endParaRPr lang="en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9F2C5D-7682-FC4D-AD3E-66E4684D14B0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85875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n of canned food&#10;&#10;Description automatically generated">
            <a:extLst>
              <a:ext uri="{FF2B5EF4-FFF2-40B4-BE49-F238E27FC236}">
                <a16:creationId xmlns:a16="http://schemas.microsoft.com/office/drawing/2014/main" id="{7E37F1AE-7CC6-541E-A2EE-E05D664EB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700" y="-1416050"/>
            <a:ext cx="3810000" cy="3810000"/>
          </a:xfrm>
          <a:prstGeom prst="rect">
            <a:avLst/>
          </a:prstGeom>
        </p:spPr>
      </p:pic>
      <p:pic>
        <p:nvPicPr>
          <p:cNvPr id="7" name="Picture 6" descr="A yellow hat with orange band&#10;&#10;Description automatically generated">
            <a:extLst>
              <a:ext uri="{FF2B5EF4-FFF2-40B4-BE49-F238E27FC236}">
                <a16:creationId xmlns:a16="http://schemas.microsoft.com/office/drawing/2014/main" id="{14C6B42E-7526-471D-28A8-BBE9F18D3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7950" y="-415150"/>
            <a:ext cx="3810000" cy="3810000"/>
          </a:xfrm>
          <a:prstGeom prst="rect">
            <a:avLst/>
          </a:prstGeom>
        </p:spPr>
      </p:pic>
      <p:pic>
        <p:nvPicPr>
          <p:cNvPr id="9" name="Picture 8" descr="A green leafy object with a white stripe&#10;&#10;Description automatically generated">
            <a:extLst>
              <a:ext uri="{FF2B5EF4-FFF2-40B4-BE49-F238E27FC236}">
                <a16:creationId xmlns:a16="http://schemas.microsoft.com/office/drawing/2014/main" id="{DC31C072-8440-9D53-759C-1D368F80B0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4775" y="1817300"/>
            <a:ext cx="3810000" cy="3810000"/>
          </a:xfrm>
          <a:prstGeom prst="rect">
            <a:avLst/>
          </a:prstGeom>
        </p:spPr>
      </p:pic>
      <p:pic>
        <p:nvPicPr>
          <p:cNvPr id="11" name="Picture 10" descr="A pink and white pomegranate with white dots&#10;&#10;Description automatically generated">
            <a:extLst>
              <a:ext uri="{FF2B5EF4-FFF2-40B4-BE49-F238E27FC236}">
                <a16:creationId xmlns:a16="http://schemas.microsoft.com/office/drawing/2014/main" id="{2495FA32-E667-0C22-D908-62C3F436C4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2375" y="2571750"/>
            <a:ext cx="3810000" cy="3810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4F63A83-44EC-58EF-BA13-6F4D598C6771}"/>
              </a:ext>
            </a:extLst>
          </p:cNvPr>
          <p:cNvSpPr txBox="1"/>
          <p:nvPr/>
        </p:nvSpPr>
        <p:spPr>
          <a:xfrm>
            <a:off x="574775" y="1708834"/>
            <a:ext cx="5080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500" dirty="0">
                <a:latin typeface="Feature Deck" pitchFamily="2" charset="77"/>
              </a:rPr>
              <a:t>Here goes </a:t>
            </a:r>
            <a:r>
              <a:rPr lang="en-GB" sz="4500" b="1" dirty="0">
                <a:latin typeface="Feature Deck" pitchFamily="2" charset="77"/>
              </a:rPr>
              <a:t>a title or </a:t>
            </a:r>
            <a:br>
              <a:rPr lang="en-GB" sz="4500" b="1" dirty="0">
                <a:latin typeface="Feature Deck" pitchFamily="2" charset="77"/>
              </a:rPr>
            </a:br>
            <a:r>
              <a:rPr lang="en-GB" sz="4500" b="1" dirty="0">
                <a:latin typeface="Feature Deck" pitchFamily="2" charset="77"/>
              </a:rPr>
              <a:t>a longer slogan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A85F4A-987A-EC29-31CE-50C4AD8E6FB6}"/>
              </a:ext>
            </a:extLst>
          </p:cNvPr>
          <p:cNvSpPr txBox="1"/>
          <p:nvPr/>
        </p:nvSpPr>
        <p:spPr>
          <a:xfrm>
            <a:off x="574775" y="3352968"/>
            <a:ext cx="508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Here goas a subtitle</a:t>
            </a:r>
          </a:p>
        </p:txBody>
      </p:sp>
    </p:spTree>
    <p:extLst>
      <p:ext uri="{BB962C8B-B14F-4D97-AF65-F5344CB8AC3E}">
        <p14:creationId xmlns:p14="http://schemas.microsoft.com/office/powerpoint/2010/main" val="4201835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674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6542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9530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940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B03BD0-F100-0C07-1465-A470B4F5FD4D}"/>
              </a:ext>
            </a:extLst>
          </p:cNvPr>
          <p:cNvSpPr txBox="1"/>
          <p:nvPr/>
        </p:nvSpPr>
        <p:spPr>
          <a:xfrm>
            <a:off x="2032000" y="1833086"/>
            <a:ext cx="5080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500" dirty="0">
                <a:latin typeface="Feature Deck" pitchFamily="2" charset="77"/>
              </a:rPr>
              <a:t>This slide </a:t>
            </a:r>
            <a:r>
              <a:rPr lang="en-GB" sz="4500" b="1" dirty="0">
                <a:latin typeface="Feature Deck" pitchFamily="2" charset="77"/>
              </a:rPr>
              <a:t>can </a:t>
            </a:r>
            <a:br>
              <a:rPr lang="en-GB" sz="4500" b="1" dirty="0">
                <a:latin typeface="Feature Deck" pitchFamily="2" charset="77"/>
              </a:rPr>
            </a:br>
            <a:r>
              <a:rPr lang="en-GB" sz="4500" b="1" dirty="0">
                <a:latin typeface="Feature Deck" pitchFamily="2" charset="77"/>
              </a:rPr>
              <a:t>be a cover</a:t>
            </a:r>
          </a:p>
        </p:txBody>
      </p:sp>
    </p:spTree>
    <p:extLst>
      <p:ext uri="{BB962C8B-B14F-4D97-AF65-F5344CB8AC3E}">
        <p14:creationId xmlns:p14="http://schemas.microsoft.com/office/powerpoint/2010/main" val="2126604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684C8C-7733-4229-286F-F83A71462194}"/>
              </a:ext>
            </a:extLst>
          </p:cNvPr>
          <p:cNvSpPr txBox="1"/>
          <p:nvPr/>
        </p:nvSpPr>
        <p:spPr>
          <a:xfrm>
            <a:off x="574775" y="1708834"/>
            <a:ext cx="5080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500" dirty="0">
                <a:latin typeface="Feature Deck" pitchFamily="2" charset="77"/>
              </a:rPr>
              <a:t>Here goes the </a:t>
            </a:r>
            <a:r>
              <a:rPr lang="en-GB" sz="4500" b="1" dirty="0">
                <a:latin typeface="Feature Deck" pitchFamily="2" charset="77"/>
              </a:rPr>
              <a:t>title of a chapter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7CA513-50D2-B07B-EC5F-ACC40EA64650}"/>
              </a:ext>
            </a:extLst>
          </p:cNvPr>
          <p:cNvSpPr txBox="1"/>
          <p:nvPr/>
        </p:nvSpPr>
        <p:spPr>
          <a:xfrm>
            <a:off x="574775" y="3352968"/>
            <a:ext cx="508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Here goas a subtitle</a:t>
            </a:r>
          </a:p>
        </p:txBody>
      </p:sp>
      <p:pic>
        <p:nvPicPr>
          <p:cNvPr id="5" name="Picture 4" descr="A group of purple grapes&#10;&#10;Description automatically generated">
            <a:extLst>
              <a:ext uri="{FF2B5EF4-FFF2-40B4-BE49-F238E27FC236}">
                <a16:creationId xmlns:a16="http://schemas.microsoft.com/office/drawing/2014/main" id="{90717192-B693-D28B-3F89-D5BA8FECB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100" y="2320150"/>
            <a:ext cx="3810000" cy="3810000"/>
          </a:xfrm>
          <a:prstGeom prst="rect">
            <a:avLst/>
          </a:prstGeom>
        </p:spPr>
      </p:pic>
      <p:pic>
        <p:nvPicPr>
          <p:cNvPr id="7" name="Picture 6" descr="A white mushroom on a black background&#10;&#10;Description automatically generated">
            <a:extLst>
              <a:ext uri="{FF2B5EF4-FFF2-40B4-BE49-F238E27FC236}">
                <a16:creationId xmlns:a16="http://schemas.microsoft.com/office/drawing/2014/main" id="{ABB59692-D947-3CCB-4DD7-BA494B667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-1085850"/>
            <a:ext cx="3810000" cy="3810000"/>
          </a:xfrm>
          <a:prstGeom prst="rect">
            <a:avLst/>
          </a:prstGeom>
        </p:spPr>
      </p:pic>
      <p:pic>
        <p:nvPicPr>
          <p:cNvPr id="9" name="Picture 8" descr="A stethoscope on a black background&#10;&#10;Description automatically generated">
            <a:extLst>
              <a:ext uri="{FF2B5EF4-FFF2-40B4-BE49-F238E27FC236}">
                <a16:creationId xmlns:a16="http://schemas.microsoft.com/office/drawing/2014/main" id="{8E6DEE1E-ABEA-7439-F51A-A313B32B7B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625" y="19925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753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567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5390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107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6156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3CB8BD-63B7-AFCF-7CA5-56D574B66CD9}"/>
              </a:ext>
            </a:extLst>
          </p:cNvPr>
          <p:cNvSpPr txBox="1"/>
          <p:nvPr/>
        </p:nvSpPr>
        <p:spPr>
          <a:xfrm>
            <a:off x="2032000" y="1833086"/>
            <a:ext cx="5080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500" dirty="0">
                <a:latin typeface="Feature Deck" pitchFamily="2" charset="77"/>
              </a:rPr>
              <a:t>This slide </a:t>
            </a:r>
            <a:r>
              <a:rPr lang="en-GB" sz="4500" b="1" dirty="0">
                <a:latin typeface="Feature Deck" pitchFamily="2" charset="77"/>
              </a:rPr>
              <a:t>can </a:t>
            </a:r>
            <a:br>
              <a:rPr lang="en-GB" sz="4500" b="1" dirty="0">
                <a:latin typeface="Feature Deck" pitchFamily="2" charset="77"/>
              </a:rPr>
            </a:br>
            <a:r>
              <a:rPr lang="en-GB" sz="4500" b="1" dirty="0">
                <a:latin typeface="Feature Deck" pitchFamily="2" charset="77"/>
              </a:rPr>
              <a:t>be a cover</a:t>
            </a:r>
          </a:p>
        </p:txBody>
      </p:sp>
    </p:spTree>
    <p:extLst>
      <p:ext uri="{BB962C8B-B14F-4D97-AF65-F5344CB8AC3E}">
        <p14:creationId xmlns:p14="http://schemas.microsoft.com/office/powerpoint/2010/main" val="2894519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AC0A41-A264-B643-9B14-6FE854A7B4EC}"/>
              </a:ext>
            </a:extLst>
          </p:cNvPr>
          <p:cNvSpPr txBox="1"/>
          <p:nvPr/>
        </p:nvSpPr>
        <p:spPr>
          <a:xfrm>
            <a:off x="2032000" y="1833086"/>
            <a:ext cx="5080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500" dirty="0">
                <a:latin typeface="Feature Deck" pitchFamily="2" charset="77"/>
              </a:rPr>
              <a:t>This slide </a:t>
            </a:r>
            <a:r>
              <a:rPr lang="en-GB" sz="4500" b="1" dirty="0">
                <a:latin typeface="Feature Deck" pitchFamily="2" charset="77"/>
              </a:rPr>
              <a:t>can </a:t>
            </a:r>
            <a:br>
              <a:rPr lang="en-GB" sz="4500" b="1" dirty="0">
                <a:latin typeface="Feature Deck" pitchFamily="2" charset="77"/>
              </a:rPr>
            </a:br>
            <a:r>
              <a:rPr lang="en-GB" sz="4500" b="1" dirty="0">
                <a:latin typeface="Feature Deck" pitchFamily="2" charset="77"/>
              </a:rPr>
              <a:t>be a cover</a:t>
            </a:r>
          </a:p>
        </p:txBody>
      </p:sp>
    </p:spTree>
    <p:extLst>
      <p:ext uri="{BB962C8B-B14F-4D97-AF65-F5344CB8AC3E}">
        <p14:creationId xmlns:p14="http://schemas.microsoft.com/office/powerpoint/2010/main" val="432306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DC767E-FFDF-73E4-5139-B003AACF1E9F}"/>
              </a:ext>
            </a:extLst>
          </p:cNvPr>
          <p:cNvSpPr txBox="1"/>
          <p:nvPr/>
        </p:nvSpPr>
        <p:spPr>
          <a:xfrm>
            <a:off x="574775" y="1708834"/>
            <a:ext cx="5080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500" dirty="0">
                <a:latin typeface="Feature Deck" pitchFamily="2" charset="77"/>
              </a:rPr>
              <a:t>Here goes the </a:t>
            </a:r>
            <a:r>
              <a:rPr lang="en-GB" sz="4500" b="1" dirty="0">
                <a:latin typeface="Feature Deck" pitchFamily="2" charset="77"/>
              </a:rPr>
              <a:t>title of a chapter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853591-F688-8ABE-E2A9-0B3A062E0E53}"/>
              </a:ext>
            </a:extLst>
          </p:cNvPr>
          <p:cNvSpPr txBox="1"/>
          <p:nvPr/>
        </p:nvSpPr>
        <p:spPr>
          <a:xfrm>
            <a:off x="574775" y="3352968"/>
            <a:ext cx="508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Here goas a subtitle</a:t>
            </a:r>
          </a:p>
        </p:txBody>
      </p:sp>
      <p:pic>
        <p:nvPicPr>
          <p:cNvPr id="5" name="Picture 4" descr="A black and white image of a black and white object&#10;&#10;Description automatically generated with medium confidence">
            <a:extLst>
              <a:ext uri="{FF2B5EF4-FFF2-40B4-BE49-F238E27FC236}">
                <a16:creationId xmlns:a16="http://schemas.microsoft.com/office/drawing/2014/main" id="{569B1AF1-B1C8-4221-F617-13CE07A99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899" y="-598606"/>
            <a:ext cx="3493453" cy="3493453"/>
          </a:xfrm>
          <a:prstGeom prst="rect">
            <a:avLst/>
          </a:prstGeom>
        </p:spPr>
      </p:pic>
      <p:pic>
        <p:nvPicPr>
          <p:cNvPr id="7" name="Picture 6" descr="A beaker with orange and white liquid&#10;&#10;Description automatically generated">
            <a:extLst>
              <a:ext uri="{FF2B5EF4-FFF2-40B4-BE49-F238E27FC236}">
                <a16:creationId xmlns:a16="http://schemas.microsoft.com/office/drawing/2014/main" id="{0AD56F6E-B083-15B2-377E-21BE2D3B7B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229074">
            <a:off x="4779380" y="1939072"/>
            <a:ext cx="3810000" cy="3810000"/>
          </a:xfrm>
          <a:prstGeom prst="rect">
            <a:avLst/>
          </a:prstGeom>
        </p:spPr>
      </p:pic>
      <p:pic>
        <p:nvPicPr>
          <p:cNvPr id="9" name="Picture 8" descr="A white hat with stripes&#10;&#10;Description automatically generated">
            <a:extLst>
              <a:ext uri="{FF2B5EF4-FFF2-40B4-BE49-F238E27FC236}">
                <a16:creationId xmlns:a16="http://schemas.microsoft.com/office/drawing/2014/main" id="{5B30A54D-498C-A5D8-9FF5-1C51B16C06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2300" y="66675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94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610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9805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909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2263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8892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645C70-8573-9EDD-F2F0-3795AD4EE099}"/>
              </a:ext>
            </a:extLst>
          </p:cNvPr>
          <p:cNvSpPr txBox="1"/>
          <p:nvPr/>
        </p:nvSpPr>
        <p:spPr>
          <a:xfrm>
            <a:off x="574775" y="1708834"/>
            <a:ext cx="5080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500" dirty="0">
                <a:latin typeface="Feature Deck" pitchFamily="2" charset="77"/>
              </a:rPr>
              <a:t>Here goes the </a:t>
            </a:r>
            <a:r>
              <a:rPr lang="en-GB" sz="4500" b="1" dirty="0">
                <a:latin typeface="Feature Deck" pitchFamily="2" charset="77"/>
              </a:rPr>
              <a:t>title of a chapter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2C67E9-BCEA-C0C3-6419-2EEFCB47F4DD}"/>
              </a:ext>
            </a:extLst>
          </p:cNvPr>
          <p:cNvSpPr txBox="1"/>
          <p:nvPr/>
        </p:nvSpPr>
        <p:spPr>
          <a:xfrm>
            <a:off x="574775" y="3352968"/>
            <a:ext cx="508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Here goas a subtitle</a:t>
            </a:r>
          </a:p>
        </p:txBody>
      </p:sp>
      <p:pic>
        <p:nvPicPr>
          <p:cNvPr id="5" name="Picture 4" descr="A blue and white round object&#10;&#10;Description automatically generated">
            <a:extLst>
              <a:ext uri="{FF2B5EF4-FFF2-40B4-BE49-F238E27FC236}">
                <a16:creationId xmlns:a16="http://schemas.microsoft.com/office/drawing/2014/main" id="{FBE986F6-849C-531C-D7D3-359CAF752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571750"/>
            <a:ext cx="3810000" cy="3810000"/>
          </a:xfrm>
          <a:prstGeom prst="rect">
            <a:avLst/>
          </a:prstGeom>
        </p:spPr>
      </p:pic>
      <p:pic>
        <p:nvPicPr>
          <p:cNvPr id="7" name="Picture 6" descr="A blue fish with a black background&#10;&#10;Description automatically generated">
            <a:extLst>
              <a:ext uri="{FF2B5EF4-FFF2-40B4-BE49-F238E27FC236}">
                <a16:creationId xmlns:a16="http://schemas.microsoft.com/office/drawing/2014/main" id="{980D8571-F1D3-ECC6-ED0D-9037BD01F7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1175" y="666750"/>
            <a:ext cx="3810000" cy="3810000"/>
          </a:xfrm>
          <a:prstGeom prst="rect">
            <a:avLst/>
          </a:prstGeom>
        </p:spPr>
      </p:pic>
      <p:pic>
        <p:nvPicPr>
          <p:cNvPr id="9" name="Picture 8" descr="A can of canned food&#10;&#10;Description automatically generated">
            <a:extLst>
              <a:ext uri="{FF2B5EF4-FFF2-40B4-BE49-F238E27FC236}">
                <a16:creationId xmlns:a16="http://schemas.microsoft.com/office/drawing/2014/main" id="{93EE4025-7681-59BE-C967-800104AFE5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1175" y="-1113998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6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584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607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5323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943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569058-7010-4BEB-B43F-F0B74675DE78}"/>
              </a:ext>
            </a:extLst>
          </p:cNvPr>
          <p:cNvSpPr txBox="1"/>
          <p:nvPr/>
        </p:nvSpPr>
        <p:spPr>
          <a:xfrm>
            <a:off x="2032000" y="1833086"/>
            <a:ext cx="5080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500" dirty="0">
                <a:latin typeface="Feature Deck" pitchFamily="2" charset="77"/>
              </a:rPr>
              <a:t>This slide </a:t>
            </a:r>
            <a:r>
              <a:rPr lang="en-GB" sz="4500" b="1" dirty="0">
                <a:latin typeface="Feature Deck" pitchFamily="2" charset="77"/>
              </a:rPr>
              <a:t>can </a:t>
            </a:r>
            <a:br>
              <a:rPr lang="en-GB" sz="4500" b="1" dirty="0">
                <a:latin typeface="Feature Deck" pitchFamily="2" charset="77"/>
              </a:rPr>
            </a:br>
            <a:r>
              <a:rPr lang="en-GB" sz="4500" b="1" dirty="0">
                <a:latin typeface="Feature Deck" pitchFamily="2" charset="77"/>
              </a:rPr>
              <a:t>be a cover</a:t>
            </a:r>
          </a:p>
        </p:txBody>
      </p:sp>
    </p:spTree>
    <p:extLst>
      <p:ext uri="{BB962C8B-B14F-4D97-AF65-F5344CB8AC3E}">
        <p14:creationId xmlns:p14="http://schemas.microsoft.com/office/powerpoint/2010/main" val="4173788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808A0D-4626-B7DB-406D-A2016357C3A9}"/>
              </a:ext>
            </a:extLst>
          </p:cNvPr>
          <p:cNvSpPr txBox="1"/>
          <p:nvPr/>
        </p:nvSpPr>
        <p:spPr>
          <a:xfrm>
            <a:off x="574775" y="1708834"/>
            <a:ext cx="5080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500" dirty="0">
                <a:latin typeface="Feature Deck" pitchFamily="2" charset="77"/>
              </a:rPr>
              <a:t>Here goes the </a:t>
            </a:r>
            <a:r>
              <a:rPr lang="en-GB" sz="4500" b="1" dirty="0">
                <a:latin typeface="Feature Deck" pitchFamily="2" charset="77"/>
              </a:rPr>
              <a:t>title of a chapter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FAFD1E-8AC3-8C30-EDE8-444CE6049874}"/>
              </a:ext>
            </a:extLst>
          </p:cNvPr>
          <p:cNvSpPr txBox="1"/>
          <p:nvPr/>
        </p:nvSpPr>
        <p:spPr>
          <a:xfrm>
            <a:off x="574775" y="3352968"/>
            <a:ext cx="508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Here goas a subtitle</a:t>
            </a:r>
          </a:p>
        </p:txBody>
      </p:sp>
      <p:pic>
        <p:nvPicPr>
          <p:cNvPr id="5" name="Picture 4" descr="A white sheep with black background&#10;&#10;Description automatically generated">
            <a:extLst>
              <a:ext uri="{FF2B5EF4-FFF2-40B4-BE49-F238E27FC236}">
                <a16:creationId xmlns:a16="http://schemas.microsoft.com/office/drawing/2014/main" id="{C99A7554-0BE7-4C33-8F2F-D4EB3AD24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176" y="788942"/>
            <a:ext cx="3810000" cy="3810000"/>
          </a:xfrm>
          <a:prstGeom prst="rect">
            <a:avLst/>
          </a:prstGeom>
        </p:spPr>
      </p:pic>
      <p:pic>
        <p:nvPicPr>
          <p:cNvPr id="7" name="Picture 6" descr="A green pea pod with white dots&#10;&#10;Description automatically generated">
            <a:extLst>
              <a:ext uri="{FF2B5EF4-FFF2-40B4-BE49-F238E27FC236}">
                <a16:creationId xmlns:a16="http://schemas.microsoft.com/office/drawing/2014/main" id="{EF4259A9-AE42-2566-ABC8-EC40480E1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2088" y="-790666"/>
            <a:ext cx="3810000" cy="3810000"/>
          </a:xfrm>
          <a:prstGeom prst="rect">
            <a:avLst/>
          </a:prstGeom>
        </p:spPr>
      </p:pic>
      <p:pic>
        <p:nvPicPr>
          <p:cNvPr id="9" name="Picture 8" descr="A green object with a white circle&#10;&#10;Description automatically generated">
            <a:extLst>
              <a:ext uri="{FF2B5EF4-FFF2-40B4-BE49-F238E27FC236}">
                <a16:creationId xmlns:a16="http://schemas.microsoft.com/office/drawing/2014/main" id="{5EA37BC9-2DB0-710E-8C40-8AC9E7F8A2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1620" y="236855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76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ACA4E38717A54B923DEDE8CCFAED71" ma:contentTypeVersion="18" ma:contentTypeDescription="Create a new document." ma:contentTypeScope="" ma:versionID="c9c542f6b67bda35e5a559c45f9c546b">
  <xsd:schema xmlns:xsd="http://www.w3.org/2001/XMLSchema" xmlns:xs="http://www.w3.org/2001/XMLSchema" xmlns:p="http://schemas.microsoft.com/office/2006/metadata/properties" xmlns:ns2="182f9a79-6dec-4984-9c65-a99d2870daa9" xmlns:ns3="39ed24c3-b5d1-4a2b-b0f5-2d4115204c49" targetNamespace="http://schemas.microsoft.com/office/2006/metadata/properties" ma:root="true" ma:fieldsID="6531fff53291055e870e700bb263757e" ns2:_="" ns3:_="">
    <xsd:import namespace="182f9a79-6dec-4984-9c65-a99d2870daa9"/>
    <xsd:import namespace="39ed24c3-b5d1-4a2b-b0f5-2d4115204c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MediaServiceSearchProperties" minOccurs="0"/>
                <xsd:element ref="ns2:Languagevers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2f9a79-6dec-4984-9c65-a99d2870da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b4427c30-779f-4929-a31c-31fc6a806c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anguageversion" ma:index="23" nillable="true" ma:displayName="Language version" ma:format="Dropdown" ma:internalName="Languageversion">
      <xsd:simpleType>
        <xsd:union memberTypes="dms:Text">
          <xsd:simpleType>
            <xsd:restriction base="dms:Choice">
              <xsd:enumeration value="ENGLISH"/>
              <xsd:enumeration value="Bulgarian"/>
              <xsd:enumeration value="Croatian"/>
              <xsd:enumeration value="Czech"/>
              <xsd:enumeration value="Greek"/>
              <xsd:enumeration value="Hungarian"/>
              <xsd:enumeration value="Italian"/>
              <xsd:enumeration value="Latvian"/>
              <xsd:enumeration value="Lithuanian"/>
              <xsd:enumeration value="Portuguese"/>
              <xsd:enumeration value="Polish"/>
              <xsd:enumeration value="Romanian"/>
              <xsd:enumeration value="Spanish"/>
              <xsd:enumeration value="Slovak"/>
              <xsd:enumeration value="Slovenian"/>
              <xsd:enumeration value="Turkish"/>
            </xsd:restriction>
          </xsd:simpleType>
        </xsd:union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ed24c3-b5d1-4a2b-b0f5-2d4115204c4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c4ef79a-a9e4-47a0-a631-b33fc44f3dac}" ma:internalName="TaxCatchAll" ma:showField="CatchAllData" ma:web="39ed24c3-b5d1-4a2b-b0f5-2d4115204c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9ed24c3-b5d1-4a2b-b0f5-2d4115204c49" xsi:nil="true"/>
    <lcf76f155ced4ddcb4097134ff3c332f xmlns="182f9a79-6dec-4984-9c65-a99d2870daa9">
      <Terms xmlns="http://schemas.microsoft.com/office/infopath/2007/PartnerControls"/>
    </lcf76f155ced4ddcb4097134ff3c332f>
    <Languageversion xmlns="182f9a79-6dec-4984-9c65-a99d2870daa9" xsi:nil="true"/>
  </documentManagement>
</p:properties>
</file>

<file path=customXml/itemProps1.xml><?xml version="1.0" encoding="utf-8"?>
<ds:datastoreItem xmlns:ds="http://schemas.openxmlformats.org/officeDocument/2006/customXml" ds:itemID="{11400BB3-3E5D-46ED-AA8D-3A69025D1267}"/>
</file>

<file path=customXml/itemProps2.xml><?xml version="1.0" encoding="utf-8"?>
<ds:datastoreItem xmlns:ds="http://schemas.openxmlformats.org/officeDocument/2006/customXml" ds:itemID="{18FB04A0-8962-43EB-B2FD-6ADE2AA8CCA6}"/>
</file>

<file path=customXml/itemProps3.xml><?xml version="1.0" encoding="utf-8"?>
<ds:datastoreItem xmlns:ds="http://schemas.openxmlformats.org/officeDocument/2006/customXml" ds:itemID="{525B1215-772B-4D68-86F3-16CCE48EA3C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85</Words>
  <Application>Microsoft Macintosh PowerPoint</Application>
  <PresentationFormat>On-screen Show (16:9)</PresentationFormat>
  <Paragraphs>14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Feature Deck</vt:lpstr>
      <vt:lpstr>Aptos Display</vt:lpstr>
      <vt:lpstr>Aptos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Berthaud (Contractor)</dc:creator>
  <cp:lastModifiedBy>Emma Berthaud (Contractor)</cp:lastModifiedBy>
  <cp:revision>3</cp:revision>
  <dcterms:created xsi:type="dcterms:W3CDTF">2024-09-18T15:51:32Z</dcterms:created>
  <dcterms:modified xsi:type="dcterms:W3CDTF">2024-09-27T13:26:29Z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0x01010086ACA4E38717A54B923DEDE8CCFAED71</vt:lpwstr>
  </property>
</Properties>
</file>