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2"/>
  </p:notesMasterIdLst>
  <p:sldIdLst>
    <p:sldId id="256" r:id="rId5"/>
    <p:sldId id="258" r:id="rId6"/>
    <p:sldId id="261" r:id="rId7"/>
    <p:sldId id="259" r:id="rId8"/>
    <p:sldId id="262" r:id="rId9"/>
    <p:sldId id="260" r:id="rId10"/>
    <p:sldId id="257" r:id="rId11"/>
  </p:sldIdLst>
  <p:sldSz cx="3384550" cy="28368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634"/>
    <a:srgbClr val="AEDDE4"/>
    <a:srgbClr val="A47FC5"/>
    <a:srgbClr val="FF7933"/>
    <a:srgbClr val="18638C"/>
    <a:srgbClr val="FAF7EF"/>
    <a:srgbClr val="4F9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94694"/>
  </p:normalViewPr>
  <p:slideViewPr>
    <p:cSldViewPr snapToGrid="0">
      <p:cViewPr varScale="1">
        <p:scale>
          <a:sx n="294" d="100"/>
          <a:sy n="294" d="100"/>
        </p:scale>
        <p:origin x="1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DFFBB-8A02-E641-893F-1F651ABD9491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587500" y="1143000"/>
            <a:ext cx="3683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56815-0224-B747-B97E-23F449FBA40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14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1pPr>
    <a:lvl2pPr marL="149276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2pPr>
    <a:lvl3pPr marL="298552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3pPr>
    <a:lvl4pPr marL="447827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4pPr>
    <a:lvl5pPr marL="597103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5pPr>
    <a:lvl6pPr marL="746379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6pPr>
    <a:lvl7pPr marL="895655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7pPr>
    <a:lvl8pPr marL="1044931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8pPr>
    <a:lvl9pPr marL="1194206" algn="l" defTabSz="298552" rtl="0" eaLnBrk="1" latinLnBrk="0" hangingPunct="1">
      <a:defRPr sz="39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56815-0224-B747-B97E-23F449FBA40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88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841" y="464274"/>
            <a:ext cx="2876868" cy="987649"/>
          </a:xfrm>
        </p:spPr>
        <p:txBody>
          <a:bodyPr anchor="b"/>
          <a:lstStyle>
            <a:lvl1pPr algn="ctr">
              <a:defRPr sz="222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069" y="1490010"/>
            <a:ext cx="2538413" cy="684918"/>
          </a:xfrm>
        </p:spPr>
        <p:txBody>
          <a:bodyPr/>
          <a:lstStyle>
            <a:lvl1pPr marL="0" indent="0" algn="ctr">
              <a:buNone/>
              <a:defRPr sz="888"/>
            </a:lvl1pPr>
            <a:lvl2pPr marL="169210" indent="0" algn="ctr">
              <a:buNone/>
              <a:defRPr sz="740"/>
            </a:lvl2pPr>
            <a:lvl3pPr marL="338419" indent="0" algn="ctr">
              <a:buNone/>
              <a:defRPr sz="666"/>
            </a:lvl3pPr>
            <a:lvl4pPr marL="507629" indent="0" algn="ctr">
              <a:buNone/>
              <a:defRPr sz="592"/>
            </a:lvl4pPr>
            <a:lvl5pPr marL="676839" indent="0" algn="ctr">
              <a:buNone/>
              <a:defRPr sz="592"/>
            </a:lvl5pPr>
            <a:lvl6pPr marL="846049" indent="0" algn="ctr">
              <a:buNone/>
              <a:defRPr sz="592"/>
            </a:lvl6pPr>
            <a:lvl7pPr marL="1015258" indent="0" algn="ctr">
              <a:buNone/>
              <a:defRPr sz="592"/>
            </a:lvl7pPr>
            <a:lvl8pPr marL="1184468" indent="0" algn="ctr">
              <a:buNone/>
              <a:defRPr sz="592"/>
            </a:lvl8pPr>
            <a:lvl9pPr marL="1353678" indent="0" algn="ctr">
              <a:buNone/>
              <a:defRPr sz="592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53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124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22069" y="151037"/>
            <a:ext cx="729794" cy="240411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688" y="151037"/>
            <a:ext cx="2147074" cy="240411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25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60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25" y="707247"/>
            <a:ext cx="2919174" cy="1180056"/>
          </a:xfrm>
        </p:spPr>
        <p:txBody>
          <a:bodyPr anchor="b"/>
          <a:lstStyle>
            <a:lvl1pPr>
              <a:defRPr sz="222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925" y="1898466"/>
            <a:ext cx="2919174" cy="620564"/>
          </a:xfrm>
        </p:spPr>
        <p:txBody>
          <a:bodyPr/>
          <a:lstStyle>
            <a:lvl1pPr marL="0" indent="0">
              <a:buNone/>
              <a:defRPr sz="888">
                <a:solidFill>
                  <a:schemeClr val="tx1">
                    <a:tint val="82000"/>
                  </a:schemeClr>
                </a:solidFill>
              </a:defRPr>
            </a:lvl1pPr>
            <a:lvl2pPr marL="169210" indent="0">
              <a:buNone/>
              <a:defRPr sz="740">
                <a:solidFill>
                  <a:schemeClr val="tx1">
                    <a:tint val="82000"/>
                  </a:schemeClr>
                </a:solidFill>
              </a:defRPr>
            </a:lvl2pPr>
            <a:lvl3pPr marL="338419" indent="0">
              <a:buNone/>
              <a:defRPr sz="666">
                <a:solidFill>
                  <a:schemeClr val="tx1">
                    <a:tint val="82000"/>
                  </a:schemeClr>
                </a:solidFill>
              </a:defRPr>
            </a:lvl3pPr>
            <a:lvl4pPr marL="507629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4pPr>
            <a:lvl5pPr marL="676839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5pPr>
            <a:lvl6pPr marL="846049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6pPr>
            <a:lvl7pPr marL="1015258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7pPr>
            <a:lvl8pPr marL="1184468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8pPr>
            <a:lvl9pPr marL="1353678" indent="0">
              <a:buNone/>
              <a:defRPr sz="59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0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688" y="755183"/>
            <a:ext cx="1438434" cy="179996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3428" y="755183"/>
            <a:ext cx="1438434" cy="179996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92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29" y="151037"/>
            <a:ext cx="2919174" cy="54832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129" y="695426"/>
            <a:ext cx="1431823" cy="340817"/>
          </a:xfrm>
        </p:spPr>
        <p:txBody>
          <a:bodyPr anchor="b"/>
          <a:lstStyle>
            <a:lvl1pPr marL="0" indent="0">
              <a:buNone/>
              <a:defRPr sz="888" b="1"/>
            </a:lvl1pPr>
            <a:lvl2pPr marL="169210" indent="0">
              <a:buNone/>
              <a:defRPr sz="740" b="1"/>
            </a:lvl2pPr>
            <a:lvl3pPr marL="338419" indent="0">
              <a:buNone/>
              <a:defRPr sz="666" b="1"/>
            </a:lvl3pPr>
            <a:lvl4pPr marL="507629" indent="0">
              <a:buNone/>
              <a:defRPr sz="592" b="1"/>
            </a:lvl4pPr>
            <a:lvl5pPr marL="676839" indent="0">
              <a:buNone/>
              <a:defRPr sz="592" b="1"/>
            </a:lvl5pPr>
            <a:lvl6pPr marL="846049" indent="0">
              <a:buNone/>
              <a:defRPr sz="592" b="1"/>
            </a:lvl6pPr>
            <a:lvl7pPr marL="1015258" indent="0">
              <a:buNone/>
              <a:defRPr sz="592" b="1"/>
            </a:lvl7pPr>
            <a:lvl8pPr marL="1184468" indent="0">
              <a:buNone/>
              <a:defRPr sz="592" b="1"/>
            </a:lvl8pPr>
            <a:lvl9pPr marL="1353678" indent="0">
              <a:buNone/>
              <a:defRPr sz="59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129" y="1036243"/>
            <a:ext cx="1431823" cy="15241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13428" y="695426"/>
            <a:ext cx="1438875" cy="340817"/>
          </a:xfrm>
        </p:spPr>
        <p:txBody>
          <a:bodyPr anchor="b"/>
          <a:lstStyle>
            <a:lvl1pPr marL="0" indent="0">
              <a:buNone/>
              <a:defRPr sz="888" b="1"/>
            </a:lvl1pPr>
            <a:lvl2pPr marL="169210" indent="0">
              <a:buNone/>
              <a:defRPr sz="740" b="1"/>
            </a:lvl2pPr>
            <a:lvl3pPr marL="338419" indent="0">
              <a:buNone/>
              <a:defRPr sz="666" b="1"/>
            </a:lvl3pPr>
            <a:lvl4pPr marL="507629" indent="0">
              <a:buNone/>
              <a:defRPr sz="592" b="1"/>
            </a:lvl4pPr>
            <a:lvl5pPr marL="676839" indent="0">
              <a:buNone/>
              <a:defRPr sz="592" b="1"/>
            </a:lvl5pPr>
            <a:lvl6pPr marL="846049" indent="0">
              <a:buNone/>
              <a:defRPr sz="592" b="1"/>
            </a:lvl6pPr>
            <a:lvl7pPr marL="1015258" indent="0">
              <a:buNone/>
              <a:defRPr sz="592" b="1"/>
            </a:lvl7pPr>
            <a:lvl8pPr marL="1184468" indent="0">
              <a:buNone/>
              <a:defRPr sz="592" b="1"/>
            </a:lvl8pPr>
            <a:lvl9pPr marL="1353678" indent="0">
              <a:buNone/>
              <a:defRPr sz="59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13428" y="1036243"/>
            <a:ext cx="1438875" cy="15241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32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606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2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29" y="189124"/>
            <a:ext cx="1091605" cy="661935"/>
          </a:xfrm>
        </p:spPr>
        <p:txBody>
          <a:bodyPr anchor="b"/>
          <a:lstStyle>
            <a:lvl1pPr>
              <a:defRPr sz="118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875" y="408457"/>
            <a:ext cx="1713428" cy="2016011"/>
          </a:xfrm>
        </p:spPr>
        <p:txBody>
          <a:bodyPr/>
          <a:lstStyle>
            <a:lvl1pPr>
              <a:defRPr sz="1184"/>
            </a:lvl1pPr>
            <a:lvl2pPr>
              <a:defRPr sz="1036"/>
            </a:lvl2pPr>
            <a:lvl3pPr>
              <a:defRPr sz="888"/>
            </a:lvl3pPr>
            <a:lvl4pPr>
              <a:defRPr sz="740"/>
            </a:lvl4pPr>
            <a:lvl5pPr>
              <a:defRPr sz="740"/>
            </a:lvl5pPr>
            <a:lvl6pPr>
              <a:defRPr sz="740"/>
            </a:lvl6pPr>
            <a:lvl7pPr>
              <a:defRPr sz="740"/>
            </a:lvl7pPr>
            <a:lvl8pPr>
              <a:defRPr sz="740"/>
            </a:lvl8pPr>
            <a:lvl9pPr>
              <a:defRPr sz="74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129" y="851059"/>
            <a:ext cx="1091605" cy="1576692"/>
          </a:xfrm>
        </p:spPr>
        <p:txBody>
          <a:bodyPr/>
          <a:lstStyle>
            <a:lvl1pPr marL="0" indent="0">
              <a:buNone/>
              <a:defRPr sz="592"/>
            </a:lvl1pPr>
            <a:lvl2pPr marL="169210" indent="0">
              <a:buNone/>
              <a:defRPr sz="518"/>
            </a:lvl2pPr>
            <a:lvl3pPr marL="338419" indent="0">
              <a:buNone/>
              <a:defRPr sz="444"/>
            </a:lvl3pPr>
            <a:lvl4pPr marL="507629" indent="0">
              <a:buNone/>
              <a:defRPr sz="370"/>
            </a:lvl4pPr>
            <a:lvl5pPr marL="676839" indent="0">
              <a:buNone/>
              <a:defRPr sz="370"/>
            </a:lvl5pPr>
            <a:lvl6pPr marL="846049" indent="0">
              <a:buNone/>
              <a:defRPr sz="370"/>
            </a:lvl6pPr>
            <a:lvl7pPr marL="1015258" indent="0">
              <a:buNone/>
              <a:defRPr sz="370"/>
            </a:lvl7pPr>
            <a:lvl8pPr marL="1184468" indent="0">
              <a:buNone/>
              <a:defRPr sz="370"/>
            </a:lvl8pPr>
            <a:lvl9pPr marL="1353678" indent="0">
              <a:buNone/>
              <a:defRPr sz="37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5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29" y="189124"/>
            <a:ext cx="1091605" cy="661935"/>
          </a:xfrm>
        </p:spPr>
        <p:txBody>
          <a:bodyPr anchor="b"/>
          <a:lstStyle>
            <a:lvl1pPr>
              <a:defRPr sz="118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38875" y="408457"/>
            <a:ext cx="1713428" cy="2016011"/>
          </a:xfrm>
        </p:spPr>
        <p:txBody>
          <a:bodyPr anchor="t"/>
          <a:lstStyle>
            <a:lvl1pPr marL="0" indent="0">
              <a:buNone/>
              <a:defRPr sz="1184"/>
            </a:lvl1pPr>
            <a:lvl2pPr marL="169210" indent="0">
              <a:buNone/>
              <a:defRPr sz="1036"/>
            </a:lvl2pPr>
            <a:lvl3pPr marL="338419" indent="0">
              <a:buNone/>
              <a:defRPr sz="888"/>
            </a:lvl3pPr>
            <a:lvl4pPr marL="507629" indent="0">
              <a:buNone/>
              <a:defRPr sz="740"/>
            </a:lvl4pPr>
            <a:lvl5pPr marL="676839" indent="0">
              <a:buNone/>
              <a:defRPr sz="740"/>
            </a:lvl5pPr>
            <a:lvl6pPr marL="846049" indent="0">
              <a:buNone/>
              <a:defRPr sz="740"/>
            </a:lvl6pPr>
            <a:lvl7pPr marL="1015258" indent="0">
              <a:buNone/>
              <a:defRPr sz="740"/>
            </a:lvl7pPr>
            <a:lvl8pPr marL="1184468" indent="0">
              <a:buNone/>
              <a:defRPr sz="740"/>
            </a:lvl8pPr>
            <a:lvl9pPr marL="1353678" indent="0">
              <a:buNone/>
              <a:defRPr sz="74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129" y="851059"/>
            <a:ext cx="1091605" cy="1576692"/>
          </a:xfrm>
        </p:spPr>
        <p:txBody>
          <a:bodyPr/>
          <a:lstStyle>
            <a:lvl1pPr marL="0" indent="0">
              <a:buNone/>
              <a:defRPr sz="592"/>
            </a:lvl1pPr>
            <a:lvl2pPr marL="169210" indent="0">
              <a:buNone/>
              <a:defRPr sz="518"/>
            </a:lvl2pPr>
            <a:lvl3pPr marL="338419" indent="0">
              <a:buNone/>
              <a:defRPr sz="444"/>
            </a:lvl3pPr>
            <a:lvl4pPr marL="507629" indent="0">
              <a:buNone/>
              <a:defRPr sz="370"/>
            </a:lvl4pPr>
            <a:lvl5pPr marL="676839" indent="0">
              <a:buNone/>
              <a:defRPr sz="370"/>
            </a:lvl5pPr>
            <a:lvl6pPr marL="846049" indent="0">
              <a:buNone/>
              <a:defRPr sz="370"/>
            </a:lvl6pPr>
            <a:lvl7pPr marL="1015258" indent="0">
              <a:buNone/>
              <a:defRPr sz="370"/>
            </a:lvl7pPr>
            <a:lvl8pPr marL="1184468" indent="0">
              <a:buNone/>
              <a:defRPr sz="370"/>
            </a:lvl8pPr>
            <a:lvl9pPr marL="1353678" indent="0">
              <a:buNone/>
              <a:defRPr sz="37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420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688" y="151037"/>
            <a:ext cx="2919174" cy="548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688" y="755183"/>
            <a:ext cx="2919174" cy="179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688" y="2629352"/>
            <a:ext cx="761524" cy="15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845F1B-9FF9-4642-9672-273A2D79A539}" type="datetimeFigureOut">
              <a:rPr lang="it-IT" smtClean="0"/>
              <a:t>21/05/24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1132" y="2629352"/>
            <a:ext cx="1142286" cy="15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4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0338" y="2629352"/>
            <a:ext cx="761524" cy="15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4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53D9B5-BB2D-E844-B79B-37B1A1947B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79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38419" rtl="0" eaLnBrk="1" latinLnBrk="0" hangingPunct="1">
        <a:lnSpc>
          <a:spcPct val="90000"/>
        </a:lnSpc>
        <a:spcBef>
          <a:spcPct val="0"/>
        </a:spcBef>
        <a:buNone/>
        <a:defRPr sz="16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4605" indent="-84605" algn="l" defTabSz="338419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036" kern="1200">
          <a:solidFill>
            <a:schemeClr val="tx1"/>
          </a:solidFill>
          <a:latin typeface="+mn-lt"/>
          <a:ea typeface="+mn-ea"/>
          <a:cs typeface="+mn-cs"/>
        </a:defRPr>
      </a:lvl1pPr>
      <a:lvl2pPr marL="253815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888" kern="1200">
          <a:solidFill>
            <a:schemeClr val="tx1"/>
          </a:solidFill>
          <a:latin typeface="+mn-lt"/>
          <a:ea typeface="+mn-ea"/>
          <a:cs typeface="+mn-cs"/>
        </a:defRPr>
      </a:lvl2pPr>
      <a:lvl3pPr marL="42302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740" kern="1200">
          <a:solidFill>
            <a:schemeClr val="tx1"/>
          </a:solidFill>
          <a:latin typeface="+mn-lt"/>
          <a:ea typeface="+mn-ea"/>
          <a:cs typeface="+mn-cs"/>
        </a:defRPr>
      </a:lvl3pPr>
      <a:lvl4pPr marL="59223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4pPr>
      <a:lvl5pPr marL="761444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5pPr>
      <a:lvl6pPr marL="93065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6pPr>
      <a:lvl7pPr marL="109986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7pPr>
      <a:lvl8pPr marL="126907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8pPr>
      <a:lvl9pPr marL="1438283" indent="-84605" algn="l" defTabSz="338419" rtl="0" eaLnBrk="1" latinLnBrk="0" hangingPunct="1">
        <a:lnSpc>
          <a:spcPct val="90000"/>
        </a:lnSpc>
        <a:spcBef>
          <a:spcPts val="185"/>
        </a:spcBef>
        <a:buFont typeface="Arial" panose="020B0604020202020204" pitchFamily="34" charset="0"/>
        <a:buChar char="•"/>
        <a:defRPr sz="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1pPr>
      <a:lvl2pPr marL="169210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2pPr>
      <a:lvl3pPr marL="33841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3pPr>
      <a:lvl4pPr marL="50762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4pPr>
      <a:lvl5pPr marL="67683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5pPr>
      <a:lvl6pPr marL="846049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6pPr>
      <a:lvl7pPr marL="101525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7pPr>
      <a:lvl8pPr marL="118446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8pPr>
      <a:lvl9pPr marL="1353678" algn="l" defTabSz="338419" rtl="0" eaLnBrk="1" latinLnBrk="0" hangingPunct="1">
        <a:defRPr sz="6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9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mammifero, pecora, clipart, bestiame&#10;&#10;Descrizione generata automaticamente">
            <a:extLst>
              <a:ext uri="{FF2B5EF4-FFF2-40B4-BE49-F238E27FC236}">
                <a16:creationId xmlns:a16="http://schemas.microsoft.com/office/drawing/2014/main" id="{5C1F91AE-5C4A-24D1-D761-50D741EAA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089" y="1402488"/>
            <a:ext cx="2367672" cy="23676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D04F0D-0FCD-D4A5-2B8A-1AD73B6B7DAB}"/>
              </a:ext>
            </a:extLst>
          </p:cNvPr>
          <p:cNvSpPr txBox="1"/>
          <p:nvPr/>
        </p:nvSpPr>
        <p:spPr>
          <a:xfrm>
            <a:off x="85829" y="139908"/>
            <a:ext cx="3212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AF7EF"/>
                </a:solidFill>
                <a:latin typeface="Feature Deck" pitchFamily="2" charset="77"/>
              </a:rPr>
              <a:t>A </a:t>
            </a:r>
            <a:r>
              <a:rPr lang="it-IT" b="1" dirty="0" err="1">
                <a:solidFill>
                  <a:srgbClr val="FAF7EF"/>
                </a:solidFill>
                <a:latin typeface="Feature Deck" pitchFamily="2" charset="77"/>
              </a:rPr>
              <a:t>question</a:t>
            </a:r>
            <a:r>
              <a:rPr lang="it-IT" b="1" dirty="0">
                <a:solidFill>
                  <a:srgbClr val="FAF7EF"/>
                </a:solidFill>
                <a:latin typeface="Feature Deck" pitchFamily="2" charset="77"/>
              </a:rPr>
              <a:t> or a long </a:t>
            </a:r>
            <a:r>
              <a:rPr lang="it-IT" b="1" dirty="0" err="1">
                <a:solidFill>
                  <a:srgbClr val="FAF7EF"/>
                </a:solidFill>
                <a:latin typeface="Feature Deck" pitchFamily="2" charset="77"/>
              </a:rPr>
              <a:t>sentence</a:t>
            </a:r>
            <a:r>
              <a:rPr lang="it-IT" b="1" dirty="0">
                <a:solidFill>
                  <a:srgbClr val="FAF7EF"/>
                </a:solidFill>
                <a:latin typeface="Feature Deck" pitchFamily="2" charset="77"/>
              </a:rPr>
              <a:t> </a:t>
            </a:r>
            <a:r>
              <a:rPr lang="it-IT" b="1" dirty="0" err="1">
                <a:solidFill>
                  <a:srgbClr val="FAF7EF"/>
                </a:solidFill>
                <a:latin typeface="Feature Deck" pitchFamily="2" charset="77"/>
              </a:rPr>
              <a:t>goes</a:t>
            </a:r>
            <a:r>
              <a:rPr lang="it-IT" b="1" dirty="0">
                <a:solidFill>
                  <a:srgbClr val="FAF7EF"/>
                </a:solidFill>
                <a:latin typeface="Feature Deck" pitchFamily="2" charset="77"/>
              </a:rPr>
              <a:t> </a:t>
            </a:r>
            <a:r>
              <a:rPr lang="it-IT" b="1" dirty="0" err="1">
                <a:solidFill>
                  <a:srgbClr val="FAF7EF"/>
                </a:solidFill>
                <a:latin typeface="Feature Deck" pitchFamily="2" charset="77"/>
              </a:rPr>
              <a:t>all</a:t>
            </a:r>
            <a:r>
              <a:rPr lang="it-IT" b="1" dirty="0">
                <a:solidFill>
                  <a:srgbClr val="FAF7EF"/>
                </a:solidFill>
                <a:latin typeface="Feature Deck" pitchFamily="2" charset="77"/>
              </a:rPr>
              <a:t> the way </a:t>
            </a:r>
            <a:r>
              <a:rPr lang="it-IT" b="1" dirty="0" err="1">
                <a:solidFill>
                  <a:srgbClr val="FAF7EF"/>
                </a:solidFill>
                <a:latin typeface="Feature Deck" pitchFamily="2" charset="77"/>
              </a:rPr>
              <a:t>here</a:t>
            </a:r>
            <a:r>
              <a:rPr lang="it-IT" b="1" dirty="0">
                <a:solidFill>
                  <a:srgbClr val="FAF7EF"/>
                </a:solidFill>
                <a:latin typeface="Feature Deck" pitchFamily="2" charset="77"/>
              </a:rPr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B697DC-61C9-FA64-9058-B637D68D95AA}"/>
              </a:ext>
            </a:extLst>
          </p:cNvPr>
          <p:cNvSpPr txBox="1"/>
          <p:nvPr/>
        </p:nvSpPr>
        <p:spPr>
          <a:xfrm>
            <a:off x="85829" y="832354"/>
            <a:ext cx="2993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A </a:t>
            </a:r>
            <a:r>
              <a:rPr lang="it-IT" sz="1000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longer</a:t>
            </a:r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text </a:t>
            </a:r>
            <a:r>
              <a:rPr lang="it-IT" sz="1000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goes</a:t>
            </a:r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here</a:t>
            </a:r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, or a </a:t>
            </a:r>
            <a:r>
              <a:rPr lang="it-IT" sz="1000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caption</a:t>
            </a:r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. </a:t>
            </a:r>
            <a:r>
              <a:rPr lang="it-IT" sz="1000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Feel</a:t>
            </a:r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free to </a:t>
            </a:r>
            <a:r>
              <a:rPr lang="it-IT" sz="1000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get</a:t>
            </a:r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inspired</a:t>
            </a:r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thanks to </a:t>
            </a:r>
            <a:r>
              <a:rPr lang="it-IT" sz="1000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our</a:t>
            </a:r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</a:t>
            </a:r>
            <a:r>
              <a:rPr lang="it-IT" sz="1000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slogans</a:t>
            </a:r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and </a:t>
            </a:r>
            <a:r>
              <a:rPr lang="it-IT" sz="1000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messages</a:t>
            </a:r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in the </a:t>
            </a:r>
            <a:r>
              <a:rPr lang="it-IT" sz="1000" dirty="0" err="1">
                <a:solidFill>
                  <a:schemeClr val="bg1"/>
                </a:solidFill>
                <a:latin typeface="NeueHaasGroteskText Pro" panose="020B0504020202020204" pitchFamily="34" charset="77"/>
              </a:rPr>
              <a:t>Communication</a:t>
            </a:r>
            <a:r>
              <a:rPr lang="it-IT" sz="1000" dirty="0">
                <a:solidFill>
                  <a:schemeClr val="bg1"/>
                </a:solidFill>
                <a:latin typeface="NeueHaasGroteskText Pro" panose="020B0504020202020204" pitchFamily="34" charset="77"/>
              </a:rPr>
              <a:t> Toolkit! </a:t>
            </a:r>
          </a:p>
        </p:txBody>
      </p:sp>
      <p:pic>
        <p:nvPicPr>
          <p:cNvPr id="7" name="Immagine 6" descr="Immagine che contiene Carattere, tipografia, Elementi grafici, grafica&#10;&#10;Descrizione generata automaticamente">
            <a:extLst>
              <a:ext uri="{FF2B5EF4-FFF2-40B4-BE49-F238E27FC236}">
                <a16:creationId xmlns:a16="http://schemas.microsoft.com/office/drawing/2014/main" id="{BDA8A7E6-661E-23AE-C5E3-E96999278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9" y="2586324"/>
            <a:ext cx="1303260" cy="162908"/>
          </a:xfrm>
          <a:prstGeom prst="rect">
            <a:avLst/>
          </a:prstGeom>
        </p:spPr>
      </p:pic>
      <p:pic>
        <p:nvPicPr>
          <p:cNvPr id="11" name="Immagine 10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53FD07FD-7667-3A0F-C317-D1D5AAA76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86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3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469331A3-2882-413F-8D75-514CEDAF3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09" y="-655530"/>
            <a:ext cx="1773593" cy="177359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1F78E46-25F4-0551-CFCB-144E71199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1732" y="759789"/>
            <a:ext cx="1826535" cy="182653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10C7FC-667E-E7E8-D0E9-B4940DCDD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" y="0"/>
            <a:ext cx="3372271" cy="28368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5CE079E-5B91-5CE4-D4E3-958F3CD31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pic>
        <p:nvPicPr>
          <p:cNvPr id="8" name="Immagine 7" descr="Immagine che contiene Carattere, tipografia, Elementi grafici, grafica&#10;&#10;Descrizione generata automaticamente">
            <a:extLst>
              <a:ext uri="{FF2B5EF4-FFF2-40B4-BE49-F238E27FC236}">
                <a16:creationId xmlns:a16="http://schemas.microsoft.com/office/drawing/2014/main" id="{F112049C-32C1-5F70-B815-73730C3F0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9" y="2586324"/>
            <a:ext cx="1303260" cy="16290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EF45E1A-5387-DDB7-0137-2F278F1F2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37321">
            <a:off x="2161933" y="91706"/>
            <a:ext cx="1847171" cy="184717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F9F6B9E-1269-41AB-9B4A-AD3A7A4C2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906" y="1180817"/>
            <a:ext cx="1893830" cy="189383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3168DB7-D57F-B80E-0C08-1A736C4649EE}"/>
              </a:ext>
            </a:extLst>
          </p:cNvPr>
          <p:cNvSpPr txBox="1"/>
          <p:nvPr/>
        </p:nvSpPr>
        <p:spPr>
          <a:xfrm>
            <a:off x="240866" y="343032"/>
            <a:ext cx="267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Feature Deck" pitchFamily="2" charset="77"/>
              </a:rPr>
              <a:t>A </a:t>
            </a:r>
            <a:r>
              <a:rPr lang="it-IT" dirty="0" err="1">
                <a:latin typeface="Feature Deck" pitchFamily="2" charset="77"/>
              </a:rPr>
              <a:t>question</a:t>
            </a:r>
            <a:r>
              <a:rPr lang="it-IT" dirty="0">
                <a:latin typeface="Feature Deck" pitchFamily="2" charset="77"/>
              </a:rPr>
              <a:t> or a long </a:t>
            </a:r>
            <a:r>
              <a:rPr lang="it-IT" dirty="0" err="1">
                <a:latin typeface="Feature Deck" pitchFamily="2" charset="77"/>
              </a:rPr>
              <a:t>sentence</a:t>
            </a:r>
            <a:r>
              <a:rPr lang="it-IT" dirty="0">
                <a:latin typeface="Feature Deck" pitchFamily="2" charset="77"/>
              </a:rPr>
              <a:t> </a:t>
            </a:r>
            <a:r>
              <a:rPr lang="it-IT" dirty="0" err="1">
                <a:latin typeface="Feature Deck" pitchFamily="2" charset="77"/>
              </a:rPr>
              <a:t>goes</a:t>
            </a:r>
            <a:r>
              <a:rPr lang="it-IT" dirty="0">
                <a:latin typeface="Feature Deck" pitchFamily="2" charset="77"/>
              </a:rPr>
              <a:t> </a:t>
            </a:r>
            <a:r>
              <a:rPr lang="it-IT" dirty="0" err="1">
                <a:latin typeface="Feature Deck" pitchFamily="2" charset="77"/>
              </a:rPr>
              <a:t>all</a:t>
            </a:r>
            <a:r>
              <a:rPr lang="it-IT" dirty="0">
                <a:latin typeface="Feature Deck" pitchFamily="2" charset="77"/>
              </a:rPr>
              <a:t> </a:t>
            </a:r>
            <a:br>
              <a:rPr lang="it-IT" dirty="0">
                <a:latin typeface="Feature Deck" pitchFamily="2" charset="77"/>
              </a:rPr>
            </a:br>
            <a:r>
              <a:rPr lang="it-IT" dirty="0">
                <a:latin typeface="Feature Deck" pitchFamily="2" charset="77"/>
              </a:rPr>
              <a:t>the way </a:t>
            </a:r>
            <a:r>
              <a:rPr lang="it-IT" dirty="0" err="1">
                <a:latin typeface="Feature Deck" pitchFamily="2" charset="77"/>
              </a:rPr>
              <a:t>here</a:t>
            </a:r>
            <a:r>
              <a:rPr lang="it-IT" dirty="0">
                <a:latin typeface="Feature Deck" pitchFamily="2" charset="77"/>
              </a:rPr>
              <a:t>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3BB232E-470F-8311-B3C6-406C45814DD8}"/>
              </a:ext>
            </a:extLst>
          </p:cNvPr>
          <p:cNvSpPr txBox="1"/>
          <p:nvPr/>
        </p:nvSpPr>
        <p:spPr>
          <a:xfrm>
            <a:off x="231170" y="1329116"/>
            <a:ext cx="267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latin typeface="NeueHaasGroteskText Pro Md" panose="020B0504020202020204" pitchFamily="34" charset="77"/>
              </a:rPr>
              <a:t>Subhead</a:t>
            </a:r>
            <a:r>
              <a:rPr lang="it-IT" sz="1200" dirty="0">
                <a:latin typeface="NeueHaasGroteskText Pro Md" panose="020B0504020202020204" pitchFamily="34" charset="77"/>
              </a:rPr>
              <a:t> or </a:t>
            </a:r>
            <a:r>
              <a:rPr lang="it-IT" sz="1200" dirty="0" err="1">
                <a:latin typeface="NeueHaasGroteskText Pro Md" panose="020B0504020202020204" pitchFamily="34" charset="77"/>
              </a:rPr>
              <a:t>caption</a:t>
            </a:r>
            <a:r>
              <a:rPr lang="it-IT" sz="1200" dirty="0">
                <a:latin typeface="NeueHaasGroteskText Pro Md" panose="020B0504020202020204" pitchFamily="34" charset="77"/>
              </a:rPr>
              <a:t> </a:t>
            </a:r>
            <a:r>
              <a:rPr lang="it-IT" sz="1200" dirty="0" err="1">
                <a:latin typeface="NeueHaasGroteskText Pro Md" panose="020B0504020202020204" pitchFamily="34" charset="77"/>
              </a:rPr>
              <a:t>goes</a:t>
            </a:r>
            <a:r>
              <a:rPr lang="it-IT" sz="1200" dirty="0">
                <a:latin typeface="NeueHaasGroteskText Pro Md" panose="020B0504020202020204" pitchFamily="34" charset="77"/>
              </a:rPr>
              <a:t> </a:t>
            </a:r>
            <a:br>
              <a:rPr lang="it-IT" sz="1200" dirty="0">
                <a:latin typeface="NeueHaasGroteskText Pro Md" panose="020B0504020202020204" pitchFamily="34" charset="77"/>
              </a:rPr>
            </a:br>
            <a:r>
              <a:rPr lang="it-IT" sz="1200" dirty="0" err="1">
                <a:latin typeface="NeueHaasGroteskText Pro Md" panose="020B0504020202020204" pitchFamily="34" charset="77"/>
              </a:rPr>
              <a:t>here</a:t>
            </a:r>
            <a:r>
              <a:rPr lang="it-IT" sz="1200" dirty="0">
                <a:latin typeface="NeueHaasGroteskText Pro Md" panose="020B0504020202020204" pitchFamily="34" charset="77"/>
              </a:rPr>
              <a:t> and </a:t>
            </a:r>
            <a:r>
              <a:rPr lang="it-IT" sz="1200" dirty="0" err="1">
                <a:latin typeface="NeueHaasGroteskText Pro Md" panose="020B0504020202020204" pitchFamily="34" charset="77"/>
              </a:rPr>
              <a:t>all</a:t>
            </a:r>
            <a:r>
              <a:rPr lang="it-IT" sz="1200" dirty="0">
                <a:latin typeface="NeueHaasGroteskText Pro Md" panose="020B0504020202020204" pitchFamily="34" charset="77"/>
              </a:rPr>
              <a:t> over </a:t>
            </a:r>
            <a:r>
              <a:rPr lang="it-IT" sz="1200" dirty="0" err="1">
                <a:latin typeface="NeueHaasGroteskText Pro Md" panose="020B0504020202020204" pitchFamily="34" charset="77"/>
              </a:rPr>
              <a:t>there</a:t>
            </a:r>
            <a:r>
              <a:rPr lang="it-IT" sz="1200" dirty="0">
                <a:latin typeface="NeueHaasGroteskText Pro Md" panose="020B0504020202020204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30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C2A6CC59-2587-5F0F-A697-288AABF09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8812C7B-1706-38D0-DA27-B386AABC3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9" y="2590001"/>
            <a:ext cx="1303260" cy="1555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B61F652-6840-51C1-674F-F1F024BE9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976" y="773946"/>
            <a:ext cx="2062917" cy="20629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598748A-3B0B-A613-3E66-2A0836674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7277" y="284507"/>
            <a:ext cx="2112738" cy="2112738"/>
          </a:xfrm>
          <a:prstGeom prst="rect">
            <a:avLst/>
          </a:prstGeom>
        </p:spPr>
      </p:pic>
      <p:pic>
        <p:nvPicPr>
          <p:cNvPr id="12" name="Immagine 11" descr="Immagine che contiene Elementi grafici, design, creatività&#10;&#10;Descrizione generata automaticamente">
            <a:extLst>
              <a:ext uri="{FF2B5EF4-FFF2-40B4-BE49-F238E27FC236}">
                <a16:creationId xmlns:a16="http://schemas.microsoft.com/office/drawing/2014/main" id="{9EAE6EA2-BCD4-1BCB-9F9D-F9C3F8C28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122989" y="-596882"/>
            <a:ext cx="2279713" cy="227971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8FC0715-1A3F-3715-A9B0-014794178BB7}"/>
              </a:ext>
            </a:extLst>
          </p:cNvPr>
          <p:cNvSpPr txBox="1"/>
          <p:nvPr/>
        </p:nvSpPr>
        <p:spPr>
          <a:xfrm>
            <a:off x="103346" y="127615"/>
            <a:ext cx="158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Feature Deck Medium" pitchFamily="2" charset="77"/>
              </a:rPr>
              <a:t>Produce </a:t>
            </a:r>
            <a:r>
              <a:rPr lang="it-IT" dirty="0" err="1">
                <a:latin typeface="Feature Deck Medium" pitchFamily="2" charset="77"/>
              </a:rPr>
              <a:t>is</a:t>
            </a:r>
            <a:r>
              <a:rPr lang="it-IT" dirty="0">
                <a:latin typeface="Feature Deck Medium" pitchFamily="2" charset="77"/>
              </a:rPr>
              <a:t> </a:t>
            </a:r>
          </a:p>
          <a:p>
            <a:r>
              <a:rPr lang="it-IT" dirty="0" err="1">
                <a:latin typeface="Feature Deck Medium" pitchFamily="2" charset="77"/>
              </a:rPr>
              <a:t>wasted</a:t>
            </a:r>
            <a:endParaRPr lang="it-IT" dirty="0">
              <a:latin typeface="Feature Deck Medium" pitchFamily="2" charset="77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3ACED46-1431-9982-CD37-B88AC37E655A}"/>
              </a:ext>
            </a:extLst>
          </p:cNvPr>
          <p:cNvSpPr txBox="1"/>
          <p:nvPr/>
        </p:nvSpPr>
        <p:spPr>
          <a:xfrm>
            <a:off x="103345" y="1647557"/>
            <a:ext cx="158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Feature Deck Medium" pitchFamily="2" charset="77"/>
              </a:rPr>
              <a:t>of the food</a:t>
            </a:r>
            <a:br>
              <a:rPr lang="it-IT" dirty="0">
                <a:latin typeface="Feature Deck Medium" pitchFamily="2" charset="77"/>
              </a:rPr>
            </a:br>
            <a:r>
              <a:rPr lang="it-IT" dirty="0">
                <a:latin typeface="Feature Deck Medium" pitchFamily="2" charset="77"/>
              </a:rPr>
              <a:t>supply chain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C9C8EDB-7913-01F4-C5C3-D7CDC2314E52}"/>
              </a:ext>
            </a:extLst>
          </p:cNvPr>
          <p:cNvSpPr txBox="1"/>
          <p:nvPr/>
        </p:nvSpPr>
        <p:spPr>
          <a:xfrm>
            <a:off x="1813773" y="1080675"/>
            <a:ext cx="158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Feature Deck" pitchFamily="2" charset="77"/>
              </a:rPr>
              <a:t>at</a:t>
            </a:r>
            <a:r>
              <a:rPr lang="it-IT" dirty="0">
                <a:latin typeface="Feature Deck" pitchFamily="2" charset="77"/>
              </a:rPr>
              <a:t> </a:t>
            </a:r>
            <a:r>
              <a:rPr lang="it-IT" dirty="0" err="1">
                <a:latin typeface="Feature Deck" pitchFamily="2" charset="77"/>
              </a:rPr>
              <a:t>every</a:t>
            </a:r>
            <a:r>
              <a:rPr lang="it-IT" dirty="0">
                <a:latin typeface="Feature Deck" pitchFamily="2" charset="77"/>
              </a:rPr>
              <a:t> </a:t>
            </a:r>
            <a:r>
              <a:rPr lang="it-IT" dirty="0" err="1">
                <a:latin typeface="Feature Deck" pitchFamily="2" charset="77"/>
              </a:rPr>
              <a:t>level</a:t>
            </a:r>
            <a:endParaRPr lang="it-IT" dirty="0">
              <a:latin typeface="Feature De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945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98D1705-DEC1-573E-3B90-E7867AFF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384550" cy="2847192"/>
          </a:xfrm>
          <a:prstGeom prst="rect">
            <a:avLst/>
          </a:prstGeom>
        </p:spPr>
      </p:pic>
      <p:pic>
        <p:nvPicPr>
          <p:cNvPr id="5" name="Immagine 4" descr="Immagine che contiene Carattere, tipografia, Elementi grafici, grafica&#10;&#10;Descrizione generata automaticamente">
            <a:extLst>
              <a:ext uri="{FF2B5EF4-FFF2-40B4-BE49-F238E27FC236}">
                <a16:creationId xmlns:a16="http://schemas.microsoft.com/office/drawing/2014/main" id="{11C4684A-572E-7969-3BBE-3DA12B6C3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9" y="2586324"/>
            <a:ext cx="1303260" cy="1629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69B5892-0A9C-3B57-C5D2-7AB6EFFE8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0504E-20E6-1297-74AB-D3BA86452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33" y="296415"/>
            <a:ext cx="3059557" cy="20389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744D4AF-3747-678F-B63E-98B460797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0268">
            <a:off x="1880364" y="-636535"/>
            <a:ext cx="1689467" cy="1689467"/>
          </a:xfrm>
          <a:prstGeom prst="rect">
            <a:avLst/>
          </a:prstGeom>
        </p:spPr>
      </p:pic>
      <p:pic>
        <p:nvPicPr>
          <p:cNvPr id="13" name="Immagine 12" descr="Immagine che contiene design&#10;&#10;Descrizione generata automaticamente con attendibilità bassa">
            <a:extLst>
              <a:ext uri="{FF2B5EF4-FFF2-40B4-BE49-F238E27FC236}">
                <a16:creationId xmlns:a16="http://schemas.microsoft.com/office/drawing/2014/main" id="{06321F5E-D57F-41F3-1819-1708FABC0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7779">
            <a:off x="-487981" y="965975"/>
            <a:ext cx="1805538" cy="180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87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CE42210-C214-3158-EE6D-5CFB85B42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72271" cy="28368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B03238-84F6-3798-EA85-BE2DC3159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9" y="2590001"/>
            <a:ext cx="1303260" cy="155551"/>
          </a:xfrm>
          <a:prstGeom prst="rect">
            <a:avLst/>
          </a:prstGeom>
        </p:spPr>
      </p:pic>
      <p:pic>
        <p:nvPicPr>
          <p:cNvPr id="6" name="Immagine 5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59140D84-416E-4CBB-74C5-76D38A958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1F97B9-901E-D6EC-A0E8-3C56EBE78EA0}"/>
              </a:ext>
            </a:extLst>
          </p:cNvPr>
          <p:cNvSpPr txBox="1"/>
          <p:nvPr/>
        </p:nvSpPr>
        <p:spPr>
          <a:xfrm>
            <a:off x="327723" y="356088"/>
            <a:ext cx="27168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latin typeface="Feature Deck" pitchFamily="2" charset="77"/>
              </a:rPr>
              <a:t>Here can go an </a:t>
            </a:r>
            <a:r>
              <a:rPr lang="it-IT" i="1" dirty="0" err="1">
                <a:latin typeface="Feature Deck" pitchFamily="2" charset="77"/>
              </a:rPr>
              <a:t>inspiring</a:t>
            </a:r>
            <a:r>
              <a:rPr lang="it-IT" i="1" dirty="0">
                <a:latin typeface="Feature Deck" pitchFamily="2" charset="77"/>
              </a:rPr>
              <a:t> quote or a testimonial from a </a:t>
            </a:r>
            <a:r>
              <a:rPr lang="it-IT" i="1" dirty="0" err="1">
                <a:latin typeface="Feature Deck" pitchFamily="2" charset="77"/>
              </a:rPr>
              <a:t>teacher</a:t>
            </a:r>
            <a:r>
              <a:rPr lang="it-IT" i="1" dirty="0">
                <a:latin typeface="Feature Deck" pitchFamily="2" charset="77"/>
              </a:rPr>
              <a:t> or a </a:t>
            </a:r>
            <a:r>
              <a:rPr lang="it-IT" i="1" dirty="0" err="1">
                <a:latin typeface="Feature Deck" pitchFamily="2" charset="77"/>
              </a:rPr>
              <a:t>students</a:t>
            </a:r>
            <a:r>
              <a:rPr lang="it-IT" i="1" dirty="0">
                <a:latin typeface="Feature Deck" pitchFamily="2" charset="77"/>
              </a:rPr>
              <a:t>. Check </a:t>
            </a:r>
            <a:r>
              <a:rPr lang="it-IT" i="1" dirty="0" err="1">
                <a:latin typeface="Feature Deck" pitchFamily="2" charset="77"/>
              </a:rPr>
              <a:t>at</a:t>
            </a:r>
            <a:r>
              <a:rPr lang="it-IT" i="1" dirty="0">
                <a:latin typeface="Feature Deck" pitchFamily="2" charset="77"/>
              </a:rPr>
              <a:t> </a:t>
            </a:r>
            <a:r>
              <a:rPr lang="it-IT" i="1" dirty="0" err="1">
                <a:latin typeface="Feature Deck" pitchFamily="2" charset="77"/>
              </a:rPr>
              <a:t>our</a:t>
            </a:r>
            <a:r>
              <a:rPr lang="it-IT" i="1" dirty="0">
                <a:latin typeface="Feature Deck" pitchFamily="2" charset="77"/>
              </a:rPr>
              <a:t> </a:t>
            </a:r>
            <a:r>
              <a:rPr lang="it-IT" i="1" dirty="0" err="1">
                <a:latin typeface="Feature Deck" pitchFamily="2" charset="77"/>
              </a:rPr>
              <a:t>slogans</a:t>
            </a:r>
            <a:r>
              <a:rPr lang="it-IT" i="1" dirty="0">
                <a:latin typeface="Feature Deck" pitchFamily="2" charset="77"/>
              </a:rPr>
              <a:t> </a:t>
            </a:r>
            <a:r>
              <a:rPr lang="it-IT" i="1" dirty="0" err="1">
                <a:latin typeface="Feature Deck" pitchFamily="2" charset="77"/>
              </a:rPr>
              <a:t>too</a:t>
            </a:r>
            <a:r>
              <a:rPr lang="it-IT" i="1" dirty="0">
                <a:latin typeface="Feature Deck" pitchFamily="2" charset="77"/>
              </a:rPr>
              <a:t>!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BFB8EC-6955-2920-72F4-80EAE28584A9}"/>
              </a:ext>
            </a:extLst>
          </p:cNvPr>
          <p:cNvSpPr txBox="1"/>
          <p:nvPr/>
        </p:nvSpPr>
        <p:spPr>
          <a:xfrm>
            <a:off x="575896" y="1956288"/>
            <a:ext cx="2307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NeueHaasGroteskText Pro" panose="020B0504020202020204" pitchFamily="34" charset="77"/>
              </a:rPr>
              <a:t>Name of the </a:t>
            </a:r>
            <a:r>
              <a:rPr lang="it-IT" sz="1000" b="1" dirty="0" err="1">
                <a:latin typeface="NeueHaasGroteskText Pro" panose="020B0504020202020204" pitchFamily="34" charset="77"/>
              </a:rPr>
              <a:t>person</a:t>
            </a:r>
            <a:r>
              <a:rPr lang="it-IT" sz="1000" b="1" dirty="0">
                <a:latin typeface="NeueHaasGroteskText Pro" panose="020B0504020202020204" pitchFamily="34" charset="77"/>
              </a:rPr>
              <a:t>, </a:t>
            </a:r>
            <a:r>
              <a:rPr lang="it-IT" sz="1000" b="1" dirty="0" err="1">
                <a:latin typeface="NeueHaasGroteskText Pro" panose="020B0504020202020204" pitchFamily="34" charset="77"/>
              </a:rPr>
              <a:t>organisation</a:t>
            </a:r>
            <a:endParaRPr lang="it-IT" sz="1000" b="1" dirty="0">
              <a:latin typeface="NeueHaasGroteskTex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2917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7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arattere, tipografia, Elementi grafici, grafica&#10;&#10;Descrizione generata automaticamente">
            <a:extLst>
              <a:ext uri="{FF2B5EF4-FFF2-40B4-BE49-F238E27FC236}">
                <a16:creationId xmlns:a16="http://schemas.microsoft.com/office/drawing/2014/main" id="{7BACA21B-2336-9C91-24F8-A669F30B1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9" y="2586324"/>
            <a:ext cx="1303260" cy="16290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8065286-0279-4CD6-024B-A16D0063E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FCAB74-DBCE-C466-1DD7-0E115CE12106}"/>
              </a:ext>
            </a:extLst>
          </p:cNvPr>
          <p:cNvSpPr txBox="1"/>
          <p:nvPr/>
        </p:nvSpPr>
        <p:spPr>
          <a:xfrm>
            <a:off x="30981" y="65358"/>
            <a:ext cx="3353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bg1"/>
                </a:solidFill>
                <a:latin typeface="Feature Deck" pitchFamily="2" charset="77"/>
              </a:rPr>
              <a:t>Our</a:t>
            </a:r>
            <a:r>
              <a:rPr lang="it-IT" sz="1000" dirty="0">
                <a:solidFill>
                  <a:schemeClr val="bg1"/>
                </a:solidFill>
                <a:latin typeface="Feature Deck" pitchFamily="2" charset="77"/>
              </a:rPr>
              <a:t> partners </a:t>
            </a:r>
            <a:r>
              <a:rPr lang="it-IT" sz="1000" dirty="0" err="1">
                <a:solidFill>
                  <a:schemeClr val="bg1"/>
                </a:solidFill>
                <a:latin typeface="Feature Deck" pitchFamily="2" charset="77"/>
              </a:rPr>
              <a:t>offer</a:t>
            </a:r>
            <a:r>
              <a:rPr lang="it-IT" sz="1000" dirty="0">
                <a:solidFill>
                  <a:schemeClr val="bg1"/>
                </a:solidFill>
                <a:latin typeface="Feature Deck" pitchFamily="2" charset="77"/>
              </a:rPr>
              <a:t> activities days to </a:t>
            </a:r>
            <a:r>
              <a:rPr lang="it-IT" sz="1000" dirty="0" err="1">
                <a:solidFill>
                  <a:schemeClr val="bg1"/>
                </a:solidFill>
                <a:latin typeface="Feature Deck" pitchFamily="2" charset="77"/>
              </a:rPr>
              <a:t>hundred</a:t>
            </a:r>
            <a:r>
              <a:rPr lang="it-IT" sz="1000" dirty="0">
                <a:solidFill>
                  <a:schemeClr val="bg1"/>
                </a:solidFill>
                <a:latin typeface="Feature Deck" pitchFamily="2" charset="77"/>
              </a:rPr>
              <a:t> of </a:t>
            </a:r>
            <a:r>
              <a:rPr lang="it-IT" sz="1000" dirty="0" err="1">
                <a:solidFill>
                  <a:schemeClr val="bg1"/>
                </a:solidFill>
                <a:latin typeface="Feature Deck" pitchFamily="2" charset="77"/>
              </a:rPr>
              <a:t>students</a:t>
            </a:r>
            <a:r>
              <a:rPr lang="it-IT" sz="1000" dirty="0">
                <a:solidFill>
                  <a:schemeClr val="bg1"/>
                </a:solidFill>
                <a:latin typeface="Feature Deck" pitchFamily="2" charset="77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280D2-1F82-4FA9-E86E-D361D285C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76" y="381361"/>
            <a:ext cx="3101909" cy="20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16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9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arattere, tipografia, Elementi grafici, grafica&#10;&#10;Descrizione generata automaticamente">
            <a:extLst>
              <a:ext uri="{FF2B5EF4-FFF2-40B4-BE49-F238E27FC236}">
                <a16:creationId xmlns:a16="http://schemas.microsoft.com/office/drawing/2014/main" id="{BDA8A7E6-661E-23AE-C5E3-E96999278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9" y="2586324"/>
            <a:ext cx="1303260" cy="162908"/>
          </a:xfrm>
          <a:prstGeom prst="rect">
            <a:avLst/>
          </a:prstGeom>
        </p:spPr>
      </p:pic>
      <p:pic>
        <p:nvPicPr>
          <p:cNvPr id="11" name="Immagine 10" descr="Immagine che contiene schermata, Carattere, Elementi grafici, logo&#10;&#10;Descrizione generata automaticamente">
            <a:extLst>
              <a:ext uri="{FF2B5EF4-FFF2-40B4-BE49-F238E27FC236}">
                <a16:creationId xmlns:a16="http://schemas.microsoft.com/office/drawing/2014/main" id="{53FD07FD-7667-3A0F-C317-D1D5AAA76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61" y="2558185"/>
            <a:ext cx="1303260" cy="21918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5849DE1-7885-4DB9-8025-743229414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" y="0"/>
            <a:ext cx="3372271" cy="28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676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CA4E38717A54B923DEDE8CCFAED71" ma:contentTypeVersion="18" ma:contentTypeDescription="Create a new document." ma:contentTypeScope="" ma:versionID="c9c542f6b67bda35e5a559c45f9c546b">
  <xsd:schema xmlns:xsd="http://www.w3.org/2001/XMLSchema" xmlns:xs="http://www.w3.org/2001/XMLSchema" xmlns:p="http://schemas.microsoft.com/office/2006/metadata/properties" xmlns:ns2="182f9a79-6dec-4984-9c65-a99d2870daa9" xmlns:ns3="39ed24c3-b5d1-4a2b-b0f5-2d4115204c49" targetNamespace="http://schemas.microsoft.com/office/2006/metadata/properties" ma:root="true" ma:fieldsID="6531fff53291055e870e700bb263757e" ns2:_="" ns3:_="">
    <xsd:import namespace="182f9a79-6dec-4984-9c65-a99d2870daa9"/>
    <xsd:import namespace="39ed24c3-b5d1-4a2b-b0f5-2d4115204c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Languagevers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f9a79-6dec-4984-9c65-a99d2870da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b4427c30-779f-4929-a31c-31fc6a806c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anguageversion" ma:index="23" nillable="true" ma:displayName="Language version" ma:format="Dropdown" ma:internalName="Languageversion">
      <xsd:simpleType>
        <xsd:union memberTypes="dms:Text">
          <xsd:simpleType>
            <xsd:restriction base="dms:Choice">
              <xsd:enumeration value="ENGLISH"/>
              <xsd:enumeration value="Bulgarian"/>
              <xsd:enumeration value="Croatian"/>
              <xsd:enumeration value="Czech"/>
              <xsd:enumeration value="Greek"/>
              <xsd:enumeration value="Hungarian"/>
              <xsd:enumeration value="Italian"/>
              <xsd:enumeration value="Latvian"/>
              <xsd:enumeration value="Lithuanian"/>
              <xsd:enumeration value="Portuguese"/>
              <xsd:enumeration value="Polish"/>
              <xsd:enumeration value="Romanian"/>
              <xsd:enumeration value="Spanish"/>
              <xsd:enumeration value="Slovak"/>
              <xsd:enumeration value="Slovenian"/>
              <xsd:enumeration value="Turkish"/>
            </xsd:restriction>
          </xsd:simpleType>
        </xsd:un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ed24c3-b5d1-4a2b-b0f5-2d4115204c4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c4ef79a-a9e4-47a0-a631-b33fc44f3dac}" ma:internalName="TaxCatchAll" ma:showField="CatchAllData" ma:web="39ed24c3-b5d1-4a2b-b0f5-2d4115204c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9ed24c3-b5d1-4a2b-b0f5-2d4115204c49" xsi:nil="true"/>
    <lcf76f155ced4ddcb4097134ff3c332f xmlns="182f9a79-6dec-4984-9c65-a99d2870daa9">
      <Terms xmlns="http://schemas.microsoft.com/office/infopath/2007/PartnerControls"/>
    </lcf76f155ced4ddcb4097134ff3c332f>
    <Languageversion xmlns="182f9a79-6dec-4984-9c65-a99d2870daa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F097C1-FF77-4BB2-AAE5-5B32CADF5371}"/>
</file>

<file path=customXml/itemProps2.xml><?xml version="1.0" encoding="utf-8"?>
<ds:datastoreItem xmlns:ds="http://schemas.openxmlformats.org/officeDocument/2006/customXml" ds:itemID="{26BFFBD5-03D1-496A-901F-106486B8F97C}">
  <ds:schemaRefs>
    <ds:schemaRef ds:uri="http://schemas.microsoft.com/office/2006/metadata/properties"/>
    <ds:schemaRef ds:uri="http://schemas.microsoft.com/office/infopath/2007/PartnerControls"/>
    <ds:schemaRef ds:uri="39ed24c3-b5d1-4a2b-b0f5-2d4115204c49"/>
    <ds:schemaRef ds:uri="182f9a79-6dec-4984-9c65-a99d2870daa9"/>
  </ds:schemaRefs>
</ds:datastoreItem>
</file>

<file path=customXml/itemProps3.xml><?xml version="1.0" encoding="utf-8"?>
<ds:datastoreItem xmlns:ds="http://schemas.openxmlformats.org/officeDocument/2006/customXml" ds:itemID="{354DB6FF-C4CB-4420-99D5-9B5519EFBE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</TotalTime>
  <Words>113</Words>
  <Application>Microsoft Macintosh PowerPoint</Application>
  <PresentationFormat>Custom</PresentationFormat>
  <Paragraphs>12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Aptos</vt:lpstr>
      <vt:lpstr>Aptos Display</vt:lpstr>
      <vt:lpstr>Arial</vt:lpstr>
      <vt:lpstr>Feature Deck</vt:lpstr>
      <vt:lpstr>Feature Deck Medium</vt:lpstr>
      <vt:lpstr>NeueHaasGroteskText Pro</vt:lpstr>
      <vt:lpstr>NeueHaasGroteskText Pro Md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Emma Berthaud</dc:creator>
  <cp:lastModifiedBy>Emma Berthaud (External)</cp:lastModifiedBy>
  <cp:revision>5</cp:revision>
  <dcterms:created xsi:type="dcterms:W3CDTF">2024-02-29T08:52:52Z</dcterms:created>
  <dcterms:modified xsi:type="dcterms:W3CDTF">2024-05-21T13:39:00Z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0x01010086ACA4E38717A54B923DEDE8CCFAED71</vt:lpwstr>
  </property>
</Properties>
</file>