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4716463" cy="3887788"/>
  <p:notesSz cx="9144000" cy="6858000"/>
  <p:embeddedFontLst>
    <p:embeddedFont>
      <p:font typeface="Aptos" panose="020B0004020202020204" pitchFamily="34" charset="0"/>
      <p:regular r:id="rId10"/>
      <p:bold r:id="rId11"/>
      <p:italic r:id="rId12"/>
      <p:boldItalic r:id="rId13"/>
    </p:embeddedFont>
    <p:embeddedFont>
      <p:font typeface="Aptos Display" panose="020B0004020202020204" pitchFamily="34" charset="0"/>
      <p:regular r:id="rId14"/>
      <p:bold r:id="rId15"/>
      <p:italic r:id="rId16"/>
      <p:boldItalic r:id="rId17"/>
    </p:embeddedFont>
    <p:embeddedFont>
      <p:font typeface="Feature Deck" pitchFamily="2" charset="77"/>
      <p:regular r:id="rId18"/>
      <p:bold r:id="rId19"/>
      <p:italic r:id="rId20"/>
      <p:boldItalic r:id="rId21"/>
    </p:embeddedFont>
    <p:embeddedFont>
      <p:font typeface="Neue Haas Grotesk Text Pro" panose="020B0504020202020204" pitchFamily="34" charset="77"/>
      <p:regular r:id="rId22"/>
      <p:bold r:id="rId23"/>
      <p:italic r:id="rId24"/>
      <p:boldItalic r:id="rId25"/>
    </p:embeddedFont>
    <p:embeddedFont>
      <p:font typeface="NeueHaasGroteskText Pro" panose="020B0504020202020204" pitchFamily="34" charset="77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B634"/>
    <a:srgbClr val="043F32"/>
    <a:srgbClr val="FF7933"/>
    <a:srgbClr val="66B868"/>
    <a:srgbClr val="A8E4B3"/>
    <a:srgbClr val="253D5C"/>
    <a:srgbClr val="18638C"/>
    <a:srgbClr val="AED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47"/>
    <p:restoredTop sz="94707"/>
  </p:normalViewPr>
  <p:slideViewPr>
    <p:cSldViewPr snapToGrid="0">
      <p:cViewPr varScale="1">
        <p:scale>
          <a:sx n="255" d="100"/>
          <a:sy n="255" d="100"/>
        </p:scale>
        <p:origin x="25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36" Type="http://schemas.openxmlformats.org/officeDocument/2006/relationships/customXml" Target="../customXml/item3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3735" y="636266"/>
            <a:ext cx="4008994" cy="1353526"/>
          </a:xfrm>
        </p:spPr>
        <p:txBody>
          <a:bodyPr anchor="b"/>
          <a:lstStyle>
            <a:lvl1pPr algn="ctr">
              <a:defRPr sz="309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9558" y="2041989"/>
            <a:ext cx="3537347" cy="938649"/>
          </a:xfrm>
        </p:spPr>
        <p:txBody>
          <a:bodyPr/>
          <a:lstStyle>
            <a:lvl1pPr marL="0" indent="0" algn="ctr">
              <a:buNone/>
              <a:defRPr sz="1238"/>
            </a:lvl1pPr>
            <a:lvl2pPr marL="235824" indent="0" algn="ctr">
              <a:buNone/>
              <a:defRPr sz="1032"/>
            </a:lvl2pPr>
            <a:lvl3pPr marL="471648" indent="0" algn="ctr">
              <a:buNone/>
              <a:defRPr sz="928"/>
            </a:lvl3pPr>
            <a:lvl4pPr marL="707471" indent="0" algn="ctr">
              <a:buNone/>
              <a:defRPr sz="825"/>
            </a:lvl4pPr>
            <a:lvl5pPr marL="943295" indent="0" algn="ctr">
              <a:buNone/>
              <a:defRPr sz="825"/>
            </a:lvl5pPr>
            <a:lvl6pPr marL="1179119" indent="0" algn="ctr">
              <a:buNone/>
              <a:defRPr sz="825"/>
            </a:lvl6pPr>
            <a:lvl7pPr marL="1414943" indent="0" algn="ctr">
              <a:buNone/>
              <a:defRPr sz="825"/>
            </a:lvl7pPr>
            <a:lvl8pPr marL="1650766" indent="0" algn="ctr">
              <a:buNone/>
              <a:defRPr sz="825"/>
            </a:lvl8pPr>
            <a:lvl9pPr marL="1886590" indent="0" algn="ctr">
              <a:buNone/>
              <a:defRPr sz="825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8327-3B62-534D-91F7-A1D18F02ED36}" type="datetimeFigureOut">
              <a:rPr lang="en-IT" smtClean="0"/>
              <a:t>30/01/25</a:t>
            </a:fld>
            <a:endParaRPr lang="en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0483-5B34-4E4F-BC9A-08031AF59B94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939752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8327-3B62-534D-91F7-A1D18F02ED36}" type="datetimeFigureOut">
              <a:rPr lang="en-IT" smtClean="0"/>
              <a:t>30/01/25</a:t>
            </a:fld>
            <a:endParaRPr lang="en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0483-5B34-4E4F-BC9A-08031AF59B94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392091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75219" y="206989"/>
            <a:ext cx="1016987" cy="329472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4257" y="206989"/>
            <a:ext cx="2992006" cy="329472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8327-3B62-534D-91F7-A1D18F02ED36}" type="datetimeFigureOut">
              <a:rPr lang="en-IT" smtClean="0"/>
              <a:t>30/01/25</a:t>
            </a:fld>
            <a:endParaRPr lang="en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0483-5B34-4E4F-BC9A-08031AF59B94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48858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8327-3B62-534D-91F7-A1D18F02ED36}" type="datetimeFigureOut">
              <a:rPr lang="en-IT" smtClean="0"/>
              <a:t>30/01/25</a:t>
            </a:fld>
            <a:endParaRPr lang="en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0483-5B34-4E4F-BC9A-08031AF59B94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44967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801" y="969248"/>
            <a:ext cx="4067949" cy="1617212"/>
          </a:xfrm>
        </p:spPr>
        <p:txBody>
          <a:bodyPr anchor="b"/>
          <a:lstStyle>
            <a:lvl1pPr>
              <a:defRPr sz="309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01" y="2601759"/>
            <a:ext cx="4067949" cy="850453"/>
          </a:xfrm>
        </p:spPr>
        <p:txBody>
          <a:bodyPr/>
          <a:lstStyle>
            <a:lvl1pPr marL="0" indent="0">
              <a:buNone/>
              <a:defRPr sz="1238">
                <a:solidFill>
                  <a:schemeClr val="tx1">
                    <a:tint val="82000"/>
                  </a:schemeClr>
                </a:solidFill>
              </a:defRPr>
            </a:lvl1pPr>
            <a:lvl2pPr marL="235824" indent="0">
              <a:buNone/>
              <a:defRPr sz="1032">
                <a:solidFill>
                  <a:schemeClr val="tx1">
                    <a:tint val="82000"/>
                  </a:schemeClr>
                </a:solidFill>
              </a:defRPr>
            </a:lvl2pPr>
            <a:lvl3pPr marL="471648" indent="0">
              <a:buNone/>
              <a:defRPr sz="928">
                <a:solidFill>
                  <a:schemeClr val="tx1">
                    <a:tint val="82000"/>
                  </a:schemeClr>
                </a:solidFill>
              </a:defRPr>
            </a:lvl3pPr>
            <a:lvl4pPr marL="707471" indent="0">
              <a:buNone/>
              <a:defRPr sz="825">
                <a:solidFill>
                  <a:schemeClr val="tx1">
                    <a:tint val="82000"/>
                  </a:schemeClr>
                </a:solidFill>
              </a:defRPr>
            </a:lvl4pPr>
            <a:lvl5pPr marL="943295" indent="0">
              <a:buNone/>
              <a:defRPr sz="825">
                <a:solidFill>
                  <a:schemeClr val="tx1">
                    <a:tint val="82000"/>
                  </a:schemeClr>
                </a:solidFill>
              </a:defRPr>
            </a:lvl5pPr>
            <a:lvl6pPr marL="1179119" indent="0">
              <a:buNone/>
              <a:defRPr sz="825">
                <a:solidFill>
                  <a:schemeClr val="tx1">
                    <a:tint val="82000"/>
                  </a:schemeClr>
                </a:solidFill>
              </a:defRPr>
            </a:lvl6pPr>
            <a:lvl7pPr marL="1414943" indent="0">
              <a:buNone/>
              <a:defRPr sz="825">
                <a:solidFill>
                  <a:schemeClr val="tx1">
                    <a:tint val="82000"/>
                  </a:schemeClr>
                </a:solidFill>
              </a:defRPr>
            </a:lvl7pPr>
            <a:lvl8pPr marL="1650766" indent="0">
              <a:buNone/>
              <a:defRPr sz="825">
                <a:solidFill>
                  <a:schemeClr val="tx1">
                    <a:tint val="82000"/>
                  </a:schemeClr>
                </a:solidFill>
              </a:defRPr>
            </a:lvl8pPr>
            <a:lvl9pPr marL="1886590" indent="0">
              <a:buNone/>
              <a:defRPr sz="825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8327-3B62-534D-91F7-A1D18F02ED36}" type="datetimeFigureOut">
              <a:rPr lang="en-IT" smtClean="0"/>
              <a:t>30/01/25</a:t>
            </a:fld>
            <a:endParaRPr lang="en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0483-5B34-4E4F-BC9A-08031AF59B94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224428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257" y="1034943"/>
            <a:ext cx="2004497" cy="24667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87709" y="1034943"/>
            <a:ext cx="2004497" cy="24667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8327-3B62-534D-91F7-A1D18F02ED36}" type="datetimeFigureOut">
              <a:rPr lang="en-IT" smtClean="0"/>
              <a:t>30/01/25</a:t>
            </a:fld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0483-5B34-4E4F-BC9A-08031AF59B94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037178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871" y="206990"/>
            <a:ext cx="4067949" cy="75145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871" y="953048"/>
            <a:ext cx="1995285" cy="467074"/>
          </a:xfrm>
        </p:spPr>
        <p:txBody>
          <a:bodyPr anchor="b"/>
          <a:lstStyle>
            <a:lvl1pPr marL="0" indent="0">
              <a:buNone/>
              <a:defRPr sz="1238" b="1"/>
            </a:lvl1pPr>
            <a:lvl2pPr marL="235824" indent="0">
              <a:buNone/>
              <a:defRPr sz="1032" b="1"/>
            </a:lvl2pPr>
            <a:lvl3pPr marL="471648" indent="0">
              <a:buNone/>
              <a:defRPr sz="928" b="1"/>
            </a:lvl3pPr>
            <a:lvl4pPr marL="707471" indent="0">
              <a:buNone/>
              <a:defRPr sz="825" b="1"/>
            </a:lvl4pPr>
            <a:lvl5pPr marL="943295" indent="0">
              <a:buNone/>
              <a:defRPr sz="825" b="1"/>
            </a:lvl5pPr>
            <a:lvl6pPr marL="1179119" indent="0">
              <a:buNone/>
              <a:defRPr sz="825" b="1"/>
            </a:lvl6pPr>
            <a:lvl7pPr marL="1414943" indent="0">
              <a:buNone/>
              <a:defRPr sz="825" b="1"/>
            </a:lvl7pPr>
            <a:lvl8pPr marL="1650766" indent="0">
              <a:buNone/>
              <a:defRPr sz="825" b="1"/>
            </a:lvl8pPr>
            <a:lvl9pPr marL="1886590" indent="0">
              <a:buNone/>
              <a:defRPr sz="825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871" y="1420123"/>
            <a:ext cx="1995285" cy="20887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87710" y="953048"/>
            <a:ext cx="2005111" cy="467074"/>
          </a:xfrm>
        </p:spPr>
        <p:txBody>
          <a:bodyPr anchor="b"/>
          <a:lstStyle>
            <a:lvl1pPr marL="0" indent="0">
              <a:buNone/>
              <a:defRPr sz="1238" b="1"/>
            </a:lvl1pPr>
            <a:lvl2pPr marL="235824" indent="0">
              <a:buNone/>
              <a:defRPr sz="1032" b="1"/>
            </a:lvl2pPr>
            <a:lvl3pPr marL="471648" indent="0">
              <a:buNone/>
              <a:defRPr sz="928" b="1"/>
            </a:lvl3pPr>
            <a:lvl4pPr marL="707471" indent="0">
              <a:buNone/>
              <a:defRPr sz="825" b="1"/>
            </a:lvl4pPr>
            <a:lvl5pPr marL="943295" indent="0">
              <a:buNone/>
              <a:defRPr sz="825" b="1"/>
            </a:lvl5pPr>
            <a:lvl6pPr marL="1179119" indent="0">
              <a:buNone/>
              <a:defRPr sz="825" b="1"/>
            </a:lvl6pPr>
            <a:lvl7pPr marL="1414943" indent="0">
              <a:buNone/>
              <a:defRPr sz="825" b="1"/>
            </a:lvl7pPr>
            <a:lvl8pPr marL="1650766" indent="0">
              <a:buNone/>
              <a:defRPr sz="825" b="1"/>
            </a:lvl8pPr>
            <a:lvl9pPr marL="1886590" indent="0">
              <a:buNone/>
              <a:defRPr sz="825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87710" y="1420123"/>
            <a:ext cx="2005111" cy="20887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8327-3B62-534D-91F7-A1D18F02ED36}" type="datetimeFigureOut">
              <a:rPr lang="en-IT" smtClean="0"/>
              <a:t>30/01/25</a:t>
            </a:fld>
            <a:endParaRPr lang="en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0483-5B34-4E4F-BC9A-08031AF59B94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956969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8327-3B62-534D-91F7-A1D18F02ED36}" type="datetimeFigureOut">
              <a:rPr lang="en-IT" smtClean="0"/>
              <a:t>30/01/25</a:t>
            </a:fld>
            <a:endParaRPr lang="en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0483-5B34-4E4F-BC9A-08031AF59B94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613815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8327-3B62-534D-91F7-A1D18F02ED36}" type="datetimeFigureOut">
              <a:rPr lang="en-IT" smtClean="0"/>
              <a:t>30/01/25</a:t>
            </a:fld>
            <a:endParaRPr lang="en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0483-5B34-4E4F-BC9A-08031AF59B94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529021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871" y="259186"/>
            <a:ext cx="1521182" cy="907151"/>
          </a:xfrm>
        </p:spPr>
        <p:txBody>
          <a:bodyPr anchor="b"/>
          <a:lstStyle>
            <a:lvl1pPr>
              <a:defRPr sz="165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5111" y="559770"/>
            <a:ext cx="2387709" cy="2762849"/>
          </a:xfrm>
        </p:spPr>
        <p:txBody>
          <a:bodyPr/>
          <a:lstStyle>
            <a:lvl1pPr>
              <a:defRPr sz="1651"/>
            </a:lvl1pPr>
            <a:lvl2pPr>
              <a:defRPr sz="1444"/>
            </a:lvl2pPr>
            <a:lvl3pPr>
              <a:defRPr sz="1238"/>
            </a:lvl3pPr>
            <a:lvl4pPr>
              <a:defRPr sz="1032"/>
            </a:lvl4pPr>
            <a:lvl5pPr>
              <a:defRPr sz="1032"/>
            </a:lvl5pPr>
            <a:lvl6pPr>
              <a:defRPr sz="1032"/>
            </a:lvl6pPr>
            <a:lvl7pPr>
              <a:defRPr sz="1032"/>
            </a:lvl7pPr>
            <a:lvl8pPr>
              <a:defRPr sz="1032"/>
            </a:lvl8pPr>
            <a:lvl9pPr>
              <a:defRPr sz="103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4871" y="1166337"/>
            <a:ext cx="1521182" cy="2160782"/>
          </a:xfrm>
        </p:spPr>
        <p:txBody>
          <a:bodyPr/>
          <a:lstStyle>
            <a:lvl1pPr marL="0" indent="0">
              <a:buNone/>
              <a:defRPr sz="825"/>
            </a:lvl1pPr>
            <a:lvl2pPr marL="235824" indent="0">
              <a:buNone/>
              <a:defRPr sz="722"/>
            </a:lvl2pPr>
            <a:lvl3pPr marL="471648" indent="0">
              <a:buNone/>
              <a:defRPr sz="619"/>
            </a:lvl3pPr>
            <a:lvl4pPr marL="707471" indent="0">
              <a:buNone/>
              <a:defRPr sz="516"/>
            </a:lvl4pPr>
            <a:lvl5pPr marL="943295" indent="0">
              <a:buNone/>
              <a:defRPr sz="516"/>
            </a:lvl5pPr>
            <a:lvl6pPr marL="1179119" indent="0">
              <a:buNone/>
              <a:defRPr sz="516"/>
            </a:lvl6pPr>
            <a:lvl7pPr marL="1414943" indent="0">
              <a:buNone/>
              <a:defRPr sz="516"/>
            </a:lvl7pPr>
            <a:lvl8pPr marL="1650766" indent="0">
              <a:buNone/>
              <a:defRPr sz="516"/>
            </a:lvl8pPr>
            <a:lvl9pPr marL="1886590" indent="0">
              <a:buNone/>
              <a:defRPr sz="516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8327-3B62-534D-91F7-A1D18F02ED36}" type="datetimeFigureOut">
              <a:rPr lang="en-IT" smtClean="0"/>
              <a:t>30/01/25</a:t>
            </a:fld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0483-5B34-4E4F-BC9A-08031AF59B94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83772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871" y="259186"/>
            <a:ext cx="1521182" cy="907151"/>
          </a:xfrm>
        </p:spPr>
        <p:txBody>
          <a:bodyPr anchor="b"/>
          <a:lstStyle>
            <a:lvl1pPr>
              <a:defRPr sz="165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05111" y="559770"/>
            <a:ext cx="2387709" cy="2762849"/>
          </a:xfrm>
        </p:spPr>
        <p:txBody>
          <a:bodyPr anchor="t"/>
          <a:lstStyle>
            <a:lvl1pPr marL="0" indent="0">
              <a:buNone/>
              <a:defRPr sz="1651"/>
            </a:lvl1pPr>
            <a:lvl2pPr marL="235824" indent="0">
              <a:buNone/>
              <a:defRPr sz="1444"/>
            </a:lvl2pPr>
            <a:lvl3pPr marL="471648" indent="0">
              <a:buNone/>
              <a:defRPr sz="1238"/>
            </a:lvl3pPr>
            <a:lvl4pPr marL="707471" indent="0">
              <a:buNone/>
              <a:defRPr sz="1032"/>
            </a:lvl4pPr>
            <a:lvl5pPr marL="943295" indent="0">
              <a:buNone/>
              <a:defRPr sz="1032"/>
            </a:lvl5pPr>
            <a:lvl6pPr marL="1179119" indent="0">
              <a:buNone/>
              <a:defRPr sz="1032"/>
            </a:lvl6pPr>
            <a:lvl7pPr marL="1414943" indent="0">
              <a:buNone/>
              <a:defRPr sz="1032"/>
            </a:lvl7pPr>
            <a:lvl8pPr marL="1650766" indent="0">
              <a:buNone/>
              <a:defRPr sz="1032"/>
            </a:lvl8pPr>
            <a:lvl9pPr marL="1886590" indent="0">
              <a:buNone/>
              <a:defRPr sz="1032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4871" y="1166337"/>
            <a:ext cx="1521182" cy="2160782"/>
          </a:xfrm>
        </p:spPr>
        <p:txBody>
          <a:bodyPr/>
          <a:lstStyle>
            <a:lvl1pPr marL="0" indent="0">
              <a:buNone/>
              <a:defRPr sz="825"/>
            </a:lvl1pPr>
            <a:lvl2pPr marL="235824" indent="0">
              <a:buNone/>
              <a:defRPr sz="722"/>
            </a:lvl2pPr>
            <a:lvl3pPr marL="471648" indent="0">
              <a:buNone/>
              <a:defRPr sz="619"/>
            </a:lvl3pPr>
            <a:lvl4pPr marL="707471" indent="0">
              <a:buNone/>
              <a:defRPr sz="516"/>
            </a:lvl4pPr>
            <a:lvl5pPr marL="943295" indent="0">
              <a:buNone/>
              <a:defRPr sz="516"/>
            </a:lvl5pPr>
            <a:lvl6pPr marL="1179119" indent="0">
              <a:buNone/>
              <a:defRPr sz="516"/>
            </a:lvl6pPr>
            <a:lvl7pPr marL="1414943" indent="0">
              <a:buNone/>
              <a:defRPr sz="516"/>
            </a:lvl7pPr>
            <a:lvl8pPr marL="1650766" indent="0">
              <a:buNone/>
              <a:defRPr sz="516"/>
            </a:lvl8pPr>
            <a:lvl9pPr marL="1886590" indent="0">
              <a:buNone/>
              <a:defRPr sz="516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8327-3B62-534D-91F7-A1D18F02ED36}" type="datetimeFigureOut">
              <a:rPr lang="en-IT" smtClean="0"/>
              <a:t>30/01/25</a:t>
            </a:fld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0483-5B34-4E4F-BC9A-08031AF59B94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62245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4257" y="206990"/>
            <a:ext cx="4067949" cy="751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57" y="1034943"/>
            <a:ext cx="4067949" cy="2466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4257" y="3603404"/>
            <a:ext cx="1061204" cy="2069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1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F68327-3B62-534D-91F7-A1D18F02ED36}" type="datetimeFigureOut">
              <a:rPr lang="en-IT" smtClean="0"/>
              <a:t>30/01/25</a:t>
            </a:fld>
            <a:endParaRPr lang="en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329" y="3603404"/>
            <a:ext cx="1591806" cy="2069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1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31002" y="3603404"/>
            <a:ext cx="1061204" cy="2069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A20483-5B34-4E4F-BC9A-08031AF59B94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66928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71648" rtl="0" eaLnBrk="1" latinLnBrk="0" hangingPunct="1">
        <a:lnSpc>
          <a:spcPct val="90000"/>
        </a:lnSpc>
        <a:spcBef>
          <a:spcPct val="0"/>
        </a:spcBef>
        <a:buNone/>
        <a:defRPr sz="22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912" indent="-117912" algn="l" defTabSz="471648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444" kern="1200">
          <a:solidFill>
            <a:schemeClr val="tx1"/>
          </a:solidFill>
          <a:latin typeface="+mn-lt"/>
          <a:ea typeface="+mn-ea"/>
          <a:cs typeface="+mn-cs"/>
        </a:defRPr>
      </a:lvl1pPr>
      <a:lvl2pPr marL="353736" indent="-117912" algn="l" defTabSz="471648" rtl="0" eaLnBrk="1" latinLnBrk="0" hangingPunct="1">
        <a:lnSpc>
          <a:spcPct val="90000"/>
        </a:lnSpc>
        <a:spcBef>
          <a:spcPts val="258"/>
        </a:spcBef>
        <a:buFont typeface="Arial" panose="020B0604020202020204" pitchFamily="34" charset="0"/>
        <a:buChar char="•"/>
        <a:defRPr sz="1238" kern="1200">
          <a:solidFill>
            <a:schemeClr val="tx1"/>
          </a:solidFill>
          <a:latin typeface="+mn-lt"/>
          <a:ea typeface="+mn-ea"/>
          <a:cs typeface="+mn-cs"/>
        </a:defRPr>
      </a:lvl2pPr>
      <a:lvl3pPr marL="589559" indent="-117912" algn="l" defTabSz="471648" rtl="0" eaLnBrk="1" latinLnBrk="0" hangingPunct="1">
        <a:lnSpc>
          <a:spcPct val="90000"/>
        </a:lnSpc>
        <a:spcBef>
          <a:spcPts val="258"/>
        </a:spcBef>
        <a:buFont typeface="Arial" panose="020B0604020202020204" pitchFamily="34" charset="0"/>
        <a:buChar char="•"/>
        <a:defRPr sz="1032" kern="1200">
          <a:solidFill>
            <a:schemeClr val="tx1"/>
          </a:solidFill>
          <a:latin typeface="+mn-lt"/>
          <a:ea typeface="+mn-ea"/>
          <a:cs typeface="+mn-cs"/>
        </a:defRPr>
      </a:lvl3pPr>
      <a:lvl4pPr marL="825383" indent="-117912" algn="l" defTabSz="471648" rtl="0" eaLnBrk="1" latinLnBrk="0" hangingPunct="1">
        <a:lnSpc>
          <a:spcPct val="90000"/>
        </a:lnSpc>
        <a:spcBef>
          <a:spcPts val="258"/>
        </a:spcBef>
        <a:buFont typeface="Arial" panose="020B0604020202020204" pitchFamily="34" charset="0"/>
        <a:buChar char="•"/>
        <a:defRPr sz="928" kern="1200">
          <a:solidFill>
            <a:schemeClr val="tx1"/>
          </a:solidFill>
          <a:latin typeface="+mn-lt"/>
          <a:ea typeface="+mn-ea"/>
          <a:cs typeface="+mn-cs"/>
        </a:defRPr>
      </a:lvl4pPr>
      <a:lvl5pPr marL="1061207" indent="-117912" algn="l" defTabSz="471648" rtl="0" eaLnBrk="1" latinLnBrk="0" hangingPunct="1">
        <a:lnSpc>
          <a:spcPct val="90000"/>
        </a:lnSpc>
        <a:spcBef>
          <a:spcPts val="258"/>
        </a:spcBef>
        <a:buFont typeface="Arial" panose="020B0604020202020204" pitchFamily="34" charset="0"/>
        <a:buChar char="•"/>
        <a:defRPr sz="928" kern="1200">
          <a:solidFill>
            <a:schemeClr val="tx1"/>
          </a:solidFill>
          <a:latin typeface="+mn-lt"/>
          <a:ea typeface="+mn-ea"/>
          <a:cs typeface="+mn-cs"/>
        </a:defRPr>
      </a:lvl5pPr>
      <a:lvl6pPr marL="1297031" indent="-117912" algn="l" defTabSz="471648" rtl="0" eaLnBrk="1" latinLnBrk="0" hangingPunct="1">
        <a:lnSpc>
          <a:spcPct val="90000"/>
        </a:lnSpc>
        <a:spcBef>
          <a:spcPts val="258"/>
        </a:spcBef>
        <a:buFont typeface="Arial" panose="020B0604020202020204" pitchFamily="34" charset="0"/>
        <a:buChar char="•"/>
        <a:defRPr sz="928" kern="1200">
          <a:solidFill>
            <a:schemeClr val="tx1"/>
          </a:solidFill>
          <a:latin typeface="+mn-lt"/>
          <a:ea typeface="+mn-ea"/>
          <a:cs typeface="+mn-cs"/>
        </a:defRPr>
      </a:lvl6pPr>
      <a:lvl7pPr marL="1532854" indent="-117912" algn="l" defTabSz="471648" rtl="0" eaLnBrk="1" latinLnBrk="0" hangingPunct="1">
        <a:lnSpc>
          <a:spcPct val="90000"/>
        </a:lnSpc>
        <a:spcBef>
          <a:spcPts val="258"/>
        </a:spcBef>
        <a:buFont typeface="Arial" panose="020B0604020202020204" pitchFamily="34" charset="0"/>
        <a:buChar char="•"/>
        <a:defRPr sz="928" kern="1200">
          <a:solidFill>
            <a:schemeClr val="tx1"/>
          </a:solidFill>
          <a:latin typeface="+mn-lt"/>
          <a:ea typeface="+mn-ea"/>
          <a:cs typeface="+mn-cs"/>
        </a:defRPr>
      </a:lvl7pPr>
      <a:lvl8pPr marL="1768678" indent="-117912" algn="l" defTabSz="471648" rtl="0" eaLnBrk="1" latinLnBrk="0" hangingPunct="1">
        <a:lnSpc>
          <a:spcPct val="90000"/>
        </a:lnSpc>
        <a:spcBef>
          <a:spcPts val="258"/>
        </a:spcBef>
        <a:buFont typeface="Arial" panose="020B0604020202020204" pitchFamily="34" charset="0"/>
        <a:buChar char="•"/>
        <a:defRPr sz="928" kern="1200">
          <a:solidFill>
            <a:schemeClr val="tx1"/>
          </a:solidFill>
          <a:latin typeface="+mn-lt"/>
          <a:ea typeface="+mn-ea"/>
          <a:cs typeface="+mn-cs"/>
        </a:defRPr>
      </a:lvl8pPr>
      <a:lvl9pPr marL="2004502" indent="-117912" algn="l" defTabSz="471648" rtl="0" eaLnBrk="1" latinLnBrk="0" hangingPunct="1">
        <a:lnSpc>
          <a:spcPct val="90000"/>
        </a:lnSpc>
        <a:spcBef>
          <a:spcPts val="258"/>
        </a:spcBef>
        <a:buFont typeface="Arial" panose="020B0604020202020204" pitchFamily="34" charset="0"/>
        <a:buChar char="•"/>
        <a:defRPr sz="9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1648" rtl="0" eaLnBrk="1" latinLnBrk="0" hangingPunct="1">
        <a:defRPr sz="928" kern="1200">
          <a:solidFill>
            <a:schemeClr val="tx1"/>
          </a:solidFill>
          <a:latin typeface="+mn-lt"/>
          <a:ea typeface="+mn-ea"/>
          <a:cs typeface="+mn-cs"/>
        </a:defRPr>
      </a:lvl1pPr>
      <a:lvl2pPr marL="235824" algn="l" defTabSz="471648" rtl="0" eaLnBrk="1" latinLnBrk="0" hangingPunct="1">
        <a:defRPr sz="928" kern="1200">
          <a:solidFill>
            <a:schemeClr val="tx1"/>
          </a:solidFill>
          <a:latin typeface="+mn-lt"/>
          <a:ea typeface="+mn-ea"/>
          <a:cs typeface="+mn-cs"/>
        </a:defRPr>
      </a:lvl2pPr>
      <a:lvl3pPr marL="471648" algn="l" defTabSz="471648" rtl="0" eaLnBrk="1" latinLnBrk="0" hangingPunct="1">
        <a:defRPr sz="928" kern="1200">
          <a:solidFill>
            <a:schemeClr val="tx1"/>
          </a:solidFill>
          <a:latin typeface="+mn-lt"/>
          <a:ea typeface="+mn-ea"/>
          <a:cs typeface="+mn-cs"/>
        </a:defRPr>
      </a:lvl3pPr>
      <a:lvl4pPr marL="707471" algn="l" defTabSz="471648" rtl="0" eaLnBrk="1" latinLnBrk="0" hangingPunct="1">
        <a:defRPr sz="928" kern="1200">
          <a:solidFill>
            <a:schemeClr val="tx1"/>
          </a:solidFill>
          <a:latin typeface="+mn-lt"/>
          <a:ea typeface="+mn-ea"/>
          <a:cs typeface="+mn-cs"/>
        </a:defRPr>
      </a:lvl4pPr>
      <a:lvl5pPr marL="943295" algn="l" defTabSz="471648" rtl="0" eaLnBrk="1" latinLnBrk="0" hangingPunct="1">
        <a:defRPr sz="928" kern="1200">
          <a:solidFill>
            <a:schemeClr val="tx1"/>
          </a:solidFill>
          <a:latin typeface="+mn-lt"/>
          <a:ea typeface="+mn-ea"/>
          <a:cs typeface="+mn-cs"/>
        </a:defRPr>
      </a:lvl5pPr>
      <a:lvl6pPr marL="1179119" algn="l" defTabSz="471648" rtl="0" eaLnBrk="1" latinLnBrk="0" hangingPunct="1">
        <a:defRPr sz="928" kern="1200">
          <a:solidFill>
            <a:schemeClr val="tx1"/>
          </a:solidFill>
          <a:latin typeface="+mn-lt"/>
          <a:ea typeface="+mn-ea"/>
          <a:cs typeface="+mn-cs"/>
        </a:defRPr>
      </a:lvl6pPr>
      <a:lvl7pPr marL="1414943" algn="l" defTabSz="471648" rtl="0" eaLnBrk="1" latinLnBrk="0" hangingPunct="1">
        <a:defRPr sz="928" kern="1200">
          <a:solidFill>
            <a:schemeClr val="tx1"/>
          </a:solidFill>
          <a:latin typeface="+mn-lt"/>
          <a:ea typeface="+mn-ea"/>
          <a:cs typeface="+mn-cs"/>
        </a:defRPr>
      </a:lvl7pPr>
      <a:lvl8pPr marL="1650766" algn="l" defTabSz="471648" rtl="0" eaLnBrk="1" latinLnBrk="0" hangingPunct="1">
        <a:defRPr sz="928" kern="1200">
          <a:solidFill>
            <a:schemeClr val="tx1"/>
          </a:solidFill>
          <a:latin typeface="+mn-lt"/>
          <a:ea typeface="+mn-ea"/>
          <a:cs typeface="+mn-cs"/>
        </a:defRPr>
      </a:lvl8pPr>
      <a:lvl9pPr marL="1886590" algn="l" defTabSz="471648" rtl="0" eaLnBrk="1" latinLnBrk="0" hangingPunct="1">
        <a:defRPr sz="9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486153A-7A0A-EF16-EEBB-11FF14D90D3B}"/>
              </a:ext>
            </a:extLst>
          </p:cNvPr>
          <p:cNvSpPr txBox="1"/>
          <p:nvPr/>
        </p:nvSpPr>
        <p:spPr>
          <a:xfrm>
            <a:off x="141424" y="482745"/>
            <a:ext cx="23596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282828"/>
                </a:solidFill>
                <a:effectLst/>
                <a:latin typeface="Feature Deck" pitchFamily="2" charset="77"/>
              </a:rPr>
              <a:t>The water footprint </a:t>
            </a:r>
            <a:br>
              <a:rPr lang="en-GB" b="1" dirty="0">
                <a:solidFill>
                  <a:srgbClr val="282828"/>
                </a:solidFill>
                <a:effectLst/>
                <a:latin typeface="Feature Deck" pitchFamily="2" charset="77"/>
              </a:rPr>
            </a:br>
            <a:r>
              <a:rPr lang="en-GB" dirty="0">
                <a:solidFill>
                  <a:srgbClr val="282828"/>
                </a:solidFill>
                <a:effectLst/>
                <a:latin typeface="Feature Deck" pitchFamily="2" charset="77"/>
              </a:rPr>
              <a:t>of our food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F2CF84-7BEA-6074-AB62-87AC008C769A}"/>
              </a:ext>
            </a:extLst>
          </p:cNvPr>
          <p:cNvSpPr txBox="1"/>
          <p:nvPr/>
        </p:nvSpPr>
        <p:spPr>
          <a:xfrm>
            <a:off x="141424" y="1129076"/>
            <a:ext cx="23596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1" dirty="0">
                <a:effectLst/>
                <a:latin typeface="NeueHaasGroteskText Pro" panose="020B0504020202020204" pitchFamily="34" charset="77"/>
              </a:rPr>
              <a:t>in litres used per kilo of food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FDAAA4-73F8-004F-E4C9-16168A887CA9}"/>
              </a:ext>
            </a:extLst>
          </p:cNvPr>
          <p:cNvSpPr txBox="1"/>
          <p:nvPr/>
        </p:nvSpPr>
        <p:spPr>
          <a:xfrm>
            <a:off x="404894" y="1967385"/>
            <a:ext cx="8349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effectLst/>
                <a:latin typeface="NeueHaasGroteskText Pro" panose="020B0504020202020204" pitchFamily="34" charset="77"/>
              </a:rPr>
              <a:t>Wheat</a:t>
            </a:r>
            <a:br>
              <a:rPr lang="en-GB" sz="1000" b="1" dirty="0">
                <a:effectLst/>
                <a:latin typeface="NeueHaasGroteskText Pro" panose="020B0504020202020204" pitchFamily="34" charset="77"/>
              </a:rPr>
            </a:br>
            <a:r>
              <a:rPr lang="en-GB" sz="1000" b="1" dirty="0">
                <a:effectLst/>
                <a:latin typeface="NeueHaasGroteskText Pro" panose="020B0504020202020204" pitchFamily="34" charset="77"/>
              </a:rPr>
              <a:t>900 litres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AB305E-52A1-391F-5059-493C5906CF88}"/>
              </a:ext>
            </a:extLst>
          </p:cNvPr>
          <p:cNvSpPr txBox="1"/>
          <p:nvPr/>
        </p:nvSpPr>
        <p:spPr>
          <a:xfrm>
            <a:off x="1791992" y="2509825"/>
            <a:ext cx="10054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effectLst/>
                <a:latin typeface="NeueHaasGroteskText Pro" panose="020B0504020202020204" pitchFamily="34" charset="77"/>
              </a:rPr>
              <a:t>Beef burger</a:t>
            </a:r>
            <a:br>
              <a:rPr lang="en-GB" sz="1000" b="1" dirty="0">
                <a:effectLst/>
                <a:latin typeface="NeueHaasGroteskText Pro" panose="020B0504020202020204" pitchFamily="34" charset="77"/>
              </a:rPr>
            </a:br>
            <a:r>
              <a:rPr lang="en-GB" sz="1000" b="1" dirty="0">
                <a:effectLst/>
                <a:latin typeface="NeueHaasGroteskText Pro" panose="020B0504020202020204" pitchFamily="34" charset="77"/>
              </a:rPr>
              <a:t>2000 litres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EB2844-CCCD-3939-4FB8-B5C794722797}"/>
              </a:ext>
            </a:extLst>
          </p:cNvPr>
          <p:cNvSpPr txBox="1"/>
          <p:nvPr/>
        </p:nvSpPr>
        <p:spPr>
          <a:xfrm>
            <a:off x="2349931" y="1107230"/>
            <a:ext cx="8349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effectLst/>
                <a:latin typeface="NeueHaasGroteskText Pro" panose="020B0504020202020204" pitchFamily="34" charset="77"/>
              </a:rPr>
              <a:t>Potatoes</a:t>
            </a:r>
            <a:br>
              <a:rPr lang="en-GB" sz="1000" b="1" dirty="0">
                <a:effectLst/>
                <a:latin typeface="NeueHaasGroteskText Pro" panose="020B0504020202020204" pitchFamily="34" charset="77"/>
              </a:rPr>
            </a:br>
            <a:r>
              <a:rPr lang="en-GB" sz="1000" b="1" dirty="0">
                <a:effectLst/>
                <a:latin typeface="NeueHaasGroteskText Pro" panose="020B0504020202020204" pitchFamily="34" charset="77"/>
              </a:rPr>
              <a:t>500 litres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486AFC-0C24-5049-5FB8-D0715180F08B}"/>
              </a:ext>
            </a:extLst>
          </p:cNvPr>
          <p:cNvSpPr txBox="1"/>
          <p:nvPr/>
        </p:nvSpPr>
        <p:spPr>
          <a:xfrm>
            <a:off x="3685826" y="1767330"/>
            <a:ext cx="10306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  <a:effectLst/>
                <a:latin typeface="NeueHaasGroteskText Pro" panose="020B0504020202020204" pitchFamily="34" charset="77"/>
              </a:rPr>
              <a:t>Rice </a:t>
            </a:r>
            <a:br>
              <a:rPr lang="en-GB" sz="1000" b="1" dirty="0">
                <a:solidFill>
                  <a:schemeClr val="bg1"/>
                </a:solidFill>
                <a:effectLst/>
                <a:latin typeface="NeueHaasGroteskText Pro" panose="020B0504020202020204" pitchFamily="34" charset="77"/>
              </a:rPr>
            </a:br>
            <a:r>
              <a:rPr lang="en-GB" sz="1000" b="1" dirty="0">
                <a:solidFill>
                  <a:schemeClr val="bg1"/>
                </a:solidFill>
                <a:effectLst/>
                <a:latin typeface="NeueHaasGroteskText Pro" panose="020B0504020202020204" pitchFamily="34" charset="77"/>
              </a:rPr>
              <a:t>5000 litres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6CE69D-6F2B-3CF4-7A3A-2B31444DA7EA}"/>
              </a:ext>
            </a:extLst>
          </p:cNvPr>
          <p:cNvSpPr txBox="1"/>
          <p:nvPr/>
        </p:nvSpPr>
        <p:spPr>
          <a:xfrm>
            <a:off x="149172" y="3524368"/>
            <a:ext cx="235961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rgbClr val="282828"/>
                </a:solidFill>
                <a:effectLst/>
                <a:latin typeface="Neue Haas Grotesk Text Pro" panose="020B0504020202020204" pitchFamily="34" charset="77"/>
              </a:rPr>
              <a:t>Source: WWF</a:t>
            </a:r>
          </a:p>
        </p:txBody>
      </p:sp>
    </p:spTree>
    <p:extLst>
      <p:ext uri="{BB962C8B-B14F-4D97-AF65-F5344CB8AC3E}">
        <p14:creationId xmlns:p14="http://schemas.microsoft.com/office/powerpoint/2010/main" val="3359556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CD8C37-2994-0A9B-3269-5D3E622AEEF7}"/>
              </a:ext>
            </a:extLst>
          </p:cNvPr>
          <p:cNvSpPr txBox="1"/>
          <p:nvPr/>
        </p:nvSpPr>
        <p:spPr>
          <a:xfrm>
            <a:off x="149172" y="557149"/>
            <a:ext cx="235961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82828"/>
                </a:solidFill>
                <a:effectLst/>
                <a:latin typeface="Feature Deck" pitchFamily="2" charset="77"/>
              </a:rPr>
              <a:t>Around </a:t>
            </a:r>
            <a:r>
              <a:rPr lang="en-GB" b="1" dirty="0">
                <a:solidFill>
                  <a:srgbClr val="282828"/>
                </a:solidFill>
                <a:effectLst/>
                <a:latin typeface="Feature Deck" pitchFamily="2" charset="77"/>
              </a:rPr>
              <a:t>one-third </a:t>
            </a:r>
            <a:br>
              <a:rPr lang="en-GB" b="1" dirty="0">
                <a:solidFill>
                  <a:srgbClr val="282828"/>
                </a:solidFill>
                <a:effectLst/>
                <a:latin typeface="Feature Deck" pitchFamily="2" charset="77"/>
              </a:rPr>
            </a:br>
            <a:r>
              <a:rPr lang="en-GB" b="1" dirty="0">
                <a:solidFill>
                  <a:srgbClr val="282828"/>
                </a:solidFill>
                <a:effectLst/>
                <a:latin typeface="Feature Deck" pitchFamily="2" charset="77"/>
              </a:rPr>
              <a:t>of human-caused </a:t>
            </a:r>
            <a:br>
              <a:rPr lang="en-GB" b="1" dirty="0">
                <a:solidFill>
                  <a:srgbClr val="282828"/>
                </a:solidFill>
                <a:effectLst/>
                <a:latin typeface="Feature Deck" pitchFamily="2" charset="77"/>
              </a:rPr>
            </a:br>
            <a:r>
              <a:rPr lang="en-GB" b="1" dirty="0">
                <a:solidFill>
                  <a:srgbClr val="282828"/>
                </a:solidFill>
                <a:effectLst/>
                <a:latin typeface="Feature Deck" pitchFamily="2" charset="77"/>
              </a:rPr>
              <a:t>greenhouse gas </a:t>
            </a:r>
            <a:br>
              <a:rPr lang="en-GB" b="1" dirty="0">
                <a:solidFill>
                  <a:srgbClr val="282828"/>
                </a:solidFill>
                <a:effectLst/>
                <a:latin typeface="Feature Deck" pitchFamily="2" charset="77"/>
              </a:rPr>
            </a:br>
            <a:r>
              <a:rPr lang="en-GB" b="1" dirty="0">
                <a:solidFill>
                  <a:srgbClr val="282828"/>
                </a:solidFill>
                <a:effectLst/>
                <a:latin typeface="Feature Deck" pitchFamily="2" charset="77"/>
              </a:rPr>
              <a:t>emissions</a:t>
            </a:r>
            <a:r>
              <a:rPr lang="en-GB" dirty="0">
                <a:solidFill>
                  <a:srgbClr val="282828"/>
                </a:solidFill>
                <a:effectLst/>
                <a:latin typeface="Feature Deck" pitchFamily="2" charset="77"/>
              </a:rPr>
              <a:t> are </a:t>
            </a:r>
            <a:br>
              <a:rPr lang="en-GB" dirty="0">
                <a:solidFill>
                  <a:srgbClr val="282828"/>
                </a:solidFill>
                <a:effectLst/>
                <a:latin typeface="Feature Deck" pitchFamily="2" charset="77"/>
              </a:rPr>
            </a:br>
            <a:r>
              <a:rPr lang="en-GB" dirty="0">
                <a:solidFill>
                  <a:srgbClr val="282828"/>
                </a:solidFill>
                <a:effectLst/>
                <a:latin typeface="Feature Deck" pitchFamily="2" charset="77"/>
              </a:rPr>
              <a:t>related to food.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04EDD9-EF3F-BCE4-16F6-DB87568D6190}"/>
              </a:ext>
            </a:extLst>
          </p:cNvPr>
          <p:cNvSpPr txBox="1"/>
          <p:nvPr/>
        </p:nvSpPr>
        <p:spPr>
          <a:xfrm>
            <a:off x="149172" y="2684308"/>
            <a:ext cx="23596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282828"/>
                </a:solidFill>
                <a:effectLst/>
                <a:latin typeface="Neue Haas Grotesk Text Pro" panose="020B0504020202020204" pitchFamily="34" charset="77"/>
              </a:rPr>
              <a:t>This #</a:t>
            </a:r>
            <a:r>
              <a:rPr lang="en-GB" sz="1200" dirty="0" err="1">
                <a:solidFill>
                  <a:srgbClr val="282828"/>
                </a:solidFill>
                <a:effectLst/>
                <a:latin typeface="Neue Haas Grotesk Text Pro" panose="020B0504020202020204" pitchFamily="34" charset="77"/>
              </a:rPr>
              <a:t>EarthDay</a:t>
            </a:r>
            <a:r>
              <a:rPr lang="en-GB" sz="1200" dirty="0">
                <a:solidFill>
                  <a:srgbClr val="282828"/>
                </a:solidFill>
                <a:effectLst/>
                <a:latin typeface="Neue Haas Grotesk Text Pro" panose="020B0504020202020204" pitchFamily="34" charset="77"/>
              </a:rPr>
              <a:t>, we’re </a:t>
            </a:r>
            <a:br>
              <a:rPr lang="en-GB" sz="1200" dirty="0">
                <a:solidFill>
                  <a:srgbClr val="282828"/>
                </a:solidFill>
                <a:effectLst/>
                <a:latin typeface="Neue Haas Grotesk Text Pro" panose="020B0504020202020204" pitchFamily="34" charset="77"/>
              </a:rPr>
            </a:br>
            <a:r>
              <a:rPr lang="en-GB" sz="1200" dirty="0">
                <a:solidFill>
                  <a:srgbClr val="282828"/>
                </a:solidFill>
                <a:effectLst/>
                <a:latin typeface="Neue Haas Grotesk Text Pro" panose="020B0504020202020204" pitchFamily="34" charset="77"/>
              </a:rPr>
              <a:t>celebrating </a:t>
            </a:r>
            <a:r>
              <a:rPr lang="en-GB" sz="1200" b="1" dirty="0">
                <a:solidFill>
                  <a:srgbClr val="282828"/>
                </a:solidFill>
                <a:effectLst/>
                <a:latin typeface="Neue Haas Grotesk Text Pro" panose="020B0504020202020204" pitchFamily="34" charset="77"/>
              </a:rPr>
              <a:t>healthy and </a:t>
            </a:r>
            <a:br>
              <a:rPr lang="en-GB" sz="1200" b="1" dirty="0">
                <a:solidFill>
                  <a:srgbClr val="282828"/>
                </a:solidFill>
                <a:effectLst/>
                <a:latin typeface="Neue Haas Grotesk Text Pro" panose="020B0504020202020204" pitchFamily="34" charset="77"/>
              </a:rPr>
            </a:br>
            <a:r>
              <a:rPr lang="en-GB" sz="1200" b="1" dirty="0">
                <a:solidFill>
                  <a:srgbClr val="282828"/>
                </a:solidFill>
                <a:effectLst/>
                <a:latin typeface="Neue Haas Grotesk Text Pro" panose="020B0504020202020204" pitchFamily="34" charset="77"/>
              </a:rPr>
              <a:t>sustainable food choices!</a:t>
            </a:r>
            <a:endParaRPr lang="en-GB" sz="1200" dirty="0">
              <a:solidFill>
                <a:srgbClr val="282828"/>
              </a:solidFill>
              <a:effectLst/>
              <a:latin typeface="Neue Haas Grotesk Text Pro" panose="020B0504020202020204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21355C-3982-356B-F0F7-6B06BACAAA59}"/>
              </a:ext>
            </a:extLst>
          </p:cNvPr>
          <p:cNvSpPr txBox="1"/>
          <p:nvPr/>
        </p:nvSpPr>
        <p:spPr>
          <a:xfrm>
            <a:off x="149172" y="3524368"/>
            <a:ext cx="235961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rgbClr val="282828"/>
                </a:solidFill>
                <a:effectLst/>
                <a:latin typeface="Neue Haas Grotesk Text Pro" panose="020B0504020202020204" pitchFamily="34" charset="77"/>
              </a:rPr>
              <a:t>Source: WWF</a:t>
            </a:r>
          </a:p>
        </p:txBody>
      </p:sp>
    </p:spTree>
    <p:extLst>
      <p:ext uri="{BB962C8B-B14F-4D97-AF65-F5344CB8AC3E}">
        <p14:creationId xmlns:p14="http://schemas.microsoft.com/office/powerpoint/2010/main" val="1089663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9BD1DA-1609-15D9-C5EA-0D74BC3B4D19}"/>
              </a:ext>
            </a:extLst>
          </p:cNvPr>
          <p:cNvSpPr txBox="1"/>
          <p:nvPr/>
        </p:nvSpPr>
        <p:spPr>
          <a:xfrm>
            <a:off x="327402" y="592220"/>
            <a:ext cx="17261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82828"/>
                </a:solidFill>
                <a:effectLst/>
                <a:latin typeface="Feature Deck" pitchFamily="2" charset="77"/>
              </a:rPr>
              <a:t>Where do </a:t>
            </a:r>
            <a:r>
              <a:rPr lang="en-GB" b="1" dirty="0">
                <a:solidFill>
                  <a:srgbClr val="282828"/>
                </a:solidFill>
                <a:effectLst/>
                <a:latin typeface="Feature Deck" pitchFamily="2" charset="77"/>
              </a:rPr>
              <a:t>food </a:t>
            </a:r>
            <a:br>
              <a:rPr lang="en-GB" b="1" dirty="0">
                <a:solidFill>
                  <a:srgbClr val="282828"/>
                </a:solidFill>
                <a:effectLst/>
                <a:latin typeface="Feature Deck" pitchFamily="2" charset="77"/>
              </a:rPr>
            </a:br>
            <a:r>
              <a:rPr lang="en-GB" b="1" dirty="0">
                <a:solidFill>
                  <a:srgbClr val="282828"/>
                </a:solidFill>
                <a:effectLst/>
                <a:latin typeface="Feature Deck" pitchFamily="2" charset="77"/>
              </a:rPr>
              <a:t>emissions </a:t>
            </a:r>
            <a:br>
              <a:rPr lang="en-GB" b="1" dirty="0">
                <a:solidFill>
                  <a:srgbClr val="282828"/>
                </a:solidFill>
                <a:effectLst/>
                <a:latin typeface="Feature Deck" pitchFamily="2" charset="77"/>
              </a:rPr>
            </a:br>
            <a:r>
              <a:rPr lang="en-GB" dirty="0">
                <a:solidFill>
                  <a:srgbClr val="282828"/>
                </a:solidFill>
                <a:effectLst/>
                <a:latin typeface="Feature Deck" pitchFamily="2" charset="77"/>
              </a:rPr>
              <a:t>come from?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9A5EF5-E42F-772B-7B54-5D6E392E4052}"/>
              </a:ext>
            </a:extLst>
          </p:cNvPr>
          <p:cNvSpPr txBox="1"/>
          <p:nvPr/>
        </p:nvSpPr>
        <p:spPr>
          <a:xfrm>
            <a:off x="432015" y="1840549"/>
            <a:ext cx="811723" cy="215444"/>
          </a:xfrm>
          <a:prstGeom prst="rect">
            <a:avLst/>
          </a:prstGeom>
          <a:solidFill>
            <a:srgbClr val="AEDDE4"/>
          </a:solidFill>
          <a:ln w="635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800" b="1" dirty="0">
                <a:solidFill>
                  <a:srgbClr val="282828"/>
                </a:solidFill>
                <a:effectLst/>
                <a:latin typeface="Neue Haas Grotesk Text Pro" panose="020B0504020202020204" pitchFamily="34" charset="77"/>
              </a:rPr>
              <a:t>RETAIL 3%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22A3D3-A4E2-CF5A-6E26-B0CDACDF9B42}"/>
              </a:ext>
            </a:extLst>
          </p:cNvPr>
          <p:cNvSpPr txBox="1"/>
          <p:nvPr/>
        </p:nvSpPr>
        <p:spPr>
          <a:xfrm>
            <a:off x="432015" y="2137576"/>
            <a:ext cx="1075195" cy="215444"/>
          </a:xfrm>
          <a:prstGeom prst="rect">
            <a:avLst/>
          </a:prstGeom>
          <a:solidFill>
            <a:srgbClr val="18638C"/>
          </a:solidFill>
          <a:ln w="635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800" b="1" dirty="0">
                <a:solidFill>
                  <a:srgbClr val="FFFFFF"/>
                </a:solidFill>
                <a:effectLst/>
                <a:latin typeface="Neue Haas Grotesk Text Pro" panose="020B0504020202020204" pitchFamily="34" charset="77"/>
              </a:rPr>
              <a:t>PROCESSING 4%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7C22EF-2131-F24A-FB7D-CED464332E8D}"/>
              </a:ext>
            </a:extLst>
          </p:cNvPr>
          <p:cNvSpPr txBox="1"/>
          <p:nvPr/>
        </p:nvSpPr>
        <p:spPr>
          <a:xfrm>
            <a:off x="432015" y="2435094"/>
            <a:ext cx="1019180" cy="215444"/>
          </a:xfrm>
          <a:prstGeom prst="rect">
            <a:avLst/>
          </a:prstGeom>
          <a:solidFill>
            <a:srgbClr val="253D5C"/>
          </a:solidFill>
          <a:ln w="635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800" b="1" dirty="0">
                <a:solidFill>
                  <a:srgbClr val="FFFFFF"/>
                </a:solidFill>
                <a:effectLst/>
                <a:latin typeface="Neue Haas Grotesk Text Pro" panose="020B0504020202020204" pitchFamily="34" charset="77"/>
              </a:rPr>
              <a:t>PACKAGING 5%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A6477D-56F8-AA9E-CD87-0C7BDBF68A87}"/>
              </a:ext>
            </a:extLst>
          </p:cNvPr>
          <p:cNvSpPr txBox="1"/>
          <p:nvPr/>
        </p:nvSpPr>
        <p:spPr>
          <a:xfrm>
            <a:off x="432015" y="2731631"/>
            <a:ext cx="1075194" cy="215444"/>
          </a:xfrm>
          <a:prstGeom prst="rect">
            <a:avLst/>
          </a:prstGeom>
          <a:solidFill>
            <a:srgbClr val="A8E4B3"/>
          </a:solidFill>
          <a:ln w="635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800" b="1" dirty="0">
                <a:solidFill>
                  <a:srgbClr val="282828"/>
                </a:solidFill>
                <a:effectLst/>
                <a:latin typeface="Neue Haas Grotesk Text Pro" panose="020B0504020202020204" pitchFamily="34" charset="77"/>
              </a:rPr>
              <a:t>TRANSPORT 6%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D6D47A-9389-EF24-53DC-AA5D0E8FC357}"/>
              </a:ext>
            </a:extLst>
          </p:cNvPr>
          <p:cNvSpPr txBox="1"/>
          <p:nvPr/>
        </p:nvSpPr>
        <p:spPr>
          <a:xfrm>
            <a:off x="432015" y="3028168"/>
            <a:ext cx="950716" cy="215444"/>
          </a:xfrm>
          <a:prstGeom prst="rect">
            <a:avLst/>
          </a:prstGeom>
          <a:solidFill>
            <a:srgbClr val="66B868"/>
          </a:solidFill>
          <a:ln w="635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800" b="1" dirty="0">
                <a:solidFill>
                  <a:srgbClr val="282828"/>
                </a:solidFill>
                <a:effectLst/>
                <a:latin typeface="Neue Haas Grotesk Text Pro" panose="020B0504020202020204" pitchFamily="34" charset="77"/>
              </a:rPr>
              <a:t>LAND USE 21%</a:t>
            </a:r>
            <a:endParaRPr lang="en-GB" sz="800" dirty="0">
              <a:solidFill>
                <a:srgbClr val="282828"/>
              </a:solidFill>
              <a:effectLst/>
              <a:latin typeface="Neue Haas Grotesk Text Pro" panose="020B0504020202020204" pitchFamily="34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48B0B9-CA50-D27E-F02F-11EA5FAC9CBA}"/>
              </a:ext>
            </a:extLst>
          </p:cNvPr>
          <p:cNvSpPr txBox="1"/>
          <p:nvPr/>
        </p:nvSpPr>
        <p:spPr>
          <a:xfrm>
            <a:off x="3477432" y="809911"/>
            <a:ext cx="811723" cy="461665"/>
          </a:xfrm>
          <a:prstGeom prst="rect">
            <a:avLst/>
          </a:prstGeom>
          <a:solidFill>
            <a:srgbClr val="FF7933"/>
          </a:solidFill>
          <a:ln w="635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800" b="1" dirty="0">
                <a:solidFill>
                  <a:srgbClr val="282828"/>
                </a:solidFill>
                <a:effectLst/>
                <a:latin typeface="Neue Haas Grotesk Text Pro" panose="020B0504020202020204" pitchFamily="34" charset="77"/>
              </a:rPr>
              <a:t>LIVESTOCK AND FISH FARMS 31%</a:t>
            </a:r>
            <a:endParaRPr lang="en-GB" sz="800" dirty="0">
              <a:solidFill>
                <a:srgbClr val="282828"/>
              </a:solidFill>
              <a:effectLst/>
              <a:latin typeface="Neue Haas Grotesk Text Pro" panose="020B0504020202020204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2F3A13-107A-EDEE-9AEB-4BF42772E664}"/>
              </a:ext>
            </a:extLst>
          </p:cNvPr>
          <p:cNvSpPr txBox="1"/>
          <p:nvPr/>
        </p:nvSpPr>
        <p:spPr>
          <a:xfrm>
            <a:off x="3477432" y="2785944"/>
            <a:ext cx="811723" cy="461665"/>
          </a:xfrm>
          <a:prstGeom prst="rect">
            <a:avLst/>
          </a:prstGeom>
          <a:solidFill>
            <a:srgbClr val="043F32"/>
          </a:solidFill>
          <a:ln w="6350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800" b="1" dirty="0">
                <a:solidFill>
                  <a:srgbClr val="FFFFFF"/>
                </a:solidFill>
                <a:effectLst/>
                <a:latin typeface="Neue Haas Grotesk Text Pro" panose="020B0504020202020204" pitchFamily="34" charset="77"/>
              </a:rPr>
              <a:t>CROP FARMING</a:t>
            </a:r>
            <a:br>
              <a:rPr lang="en-GB" sz="800" b="1" dirty="0">
                <a:solidFill>
                  <a:srgbClr val="FFFFFF"/>
                </a:solidFill>
                <a:effectLst/>
                <a:latin typeface="Neue Haas Grotesk Text Pro" panose="020B0504020202020204" pitchFamily="34" charset="77"/>
              </a:rPr>
            </a:br>
            <a:r>
              <a:rPr lang="en-GB" sz="800" b="1" dirty="0">
                <a:solidFill>
                  <a:srgbClr val="FFFFFF"/>
                </a:solidFill>
                <a:effectLst/>
                <a:latin typeface="Neue Haas Grotesk Text Pro" panose="020B0504020202020204" pitchFamily="34" charset="77"/>
              </a:rPr>
              <a:t>27%</a:t>
            </a:r>
            <a:endParaRPr lang="en-GB" sz="800" dirty="0">
              <a:solidFill>
                <a:srgbClr val="FFFFFF"/>
              </a:solidFill>
              <a:effectLst/>
              <a:latin typeface="Neue Haas Grotesk Text Pro" panose="020B0504020202020204" pitchFamily="34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DFEF3F-5D53-C1AD-42F6-FF6607B07F00}"/>
              </a:ext>
            </a:extLst>
          </p:cNvPr>
          <p:cNvSpPr txBox="1"/>
          <p:nvPr/>
        </p:nvSpPr>
        <p:spPr>
          <a:xfrm>
            <a:off x="149172" y="3524368"/>
            <a:ext cx="235961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rgbClr val="282828"/>
                </a:solidFill>
                <a:effectLst/>
                <a:latin typeface="Neue Haas Grotesk Text Pro" panose="020B0504020202020204" pitchFamily="34" charset="77"/>
              </a:rPr>
              <a:t>Source: Poore &amp; </a:t>
            </a:r>
            <a:r>
              <a:rPr lang="en-GB" sz="800" dirty="0" err="1">
                <a:solidFill>
                  <a:srgbClr val="282828"/>
                </a:solidFill>
                <a:effectLst/>
                <a:latin typeface="Neue Haas Grotesk Text Pro" panose="020B0504020202020204" pitchFamily="34" charset="77"/>
              </a:rPr>
              <a:t>Nemecek</a:t>
            </a:r>
            <a:r>
              <a:rPr lang="en-GB" sz="800" dirty="0">
                <a:solidFill>
                  <a:srgbClr val="282828"/>
                </a:solidFill>
                <a:effectLst/>
                <a:latin typeface="Neue Haas Grotesk Text Pro" panose="020B0504020202020204" pitchFamily="34" charset="77"/>
              </a:rPr>
              <a:t> (2018) Science. </a:t>
            </a:r>
          </a:p>
        </p:txBody>
      </p:sp>
    </p:spTree>
    <p:extLst>
      <p:ext uri="{BB962C8B-B14F-4D97-AF65-F5344CB8AC3E}">
        <p14:creationId xmlns:p14="http://schemas.microsoft.com/office/powerpoint/2010/main" val="3101662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46DEFD-45EA-FD18-FAD8-AE4F4308F3EE}"/>
              </a:ext>
            </a:extLst>
          </p:cNvPr>
          <p:cNvSpPr txBox="1"/>
          <p:nvPr/>
        </p:nvSpPr>
        <p:spPr>
          <a:xfrm>
            <a:off x="149172" y="592219"/>
            <a:ext cx="23596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FFFF"/>
                </a:solidFill>
                <a:effectLst/>
                <a:latin typeface="Feature Deck" pitchFamily="2" charset="77"/>
              </a:rPr>
              <a:t>Why </a:t>
            </a:r>
            <a:r>
              <a:rPr lang="en-GB" b="1" dirty="0">
                <a:solidFill>
                  <a:srgbClr val="FFFFFF"/>
                </a:solidFill>
                <a:effectLst/>
                <a:latin typeface="Feature Deck" pitchFamily="2" charset="77"/>
              </a:rPr>
              <a:t>biodiversity</a:t>
            </a:r>
            <a:br>
              <a:rPr lang="en-GB" b="1" dirty="0">
                <a:solidFill>
                  <a:srgbClr val="FFFFFF"/>
                </a:solidFill>
                <a:effectLst/>
                <a:latin typeface="Feature Deck" pitchFamily="2" charset="77"/>
              </a:rPr>
            </a:br>
            <a:r>
              <a:rPr lang="en-GB" b="1" dirty="0">
                <a:solidFill>
                  <a:srgbClr val="FFFFFF"/>
                </a:solidFill>
                <a:effectLst/>
                <a:latin typeface="Feature Deck" pitchFamily="2" charset="77"/>
              </a:rPr>
              <a:t>is important </a:t>
            </a:r>
            <a:br>
              <a:rPr lang="en-GB" b="1" dirty="0">
                <a:solidFill>
                  <a:srgbClr val="FFFFFF"/>
                </a:solidFill>
                <a:effectLst/>
                <a:latin typeface="Feature Deck" pitchFamily="2" charset="77"/>
              </a:rPr>
            </a:br>
            <a:r>
              <a:rPr lang="en-GB" b="1" dirty="0">
                <a:solidFill>
                  <a:srgbClr val="FFFFFF"/>
                </a:solidFill>
                <a:effectLst/>
                <a:latin typeface="Feature Deck" pitchFamily="2" charset="77"/>
              </a:rPr>
              <a:t>for food </a:t>
            </a:r>
            <a:endParaRPr lang="en-GB" dirty="0">
              <a:solidFill>
                <a:srgbClr val="FFFFFF"/>
              </a:solidFill>
              <a:effectLst/>
              <a:latin typeface="Feature Deck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314436-1780-7684-D058-3A3CDC895727}"/>
              </a:ext>
            </a:extLst>
          </p:cNvPr>
          <p:cNvSpPr txBox="1"/>
          <p:nvPr/>
        </p:nvSpPr>
        <p:spPr>
          <a:xfrm>
            <a:off x="149172" y="2372240"/>
            <a:ext cx="235961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1" dirty="0">
                <a:solidFill>
                  <a:srgbClr val="FFFFFF"/>
                </a:solidFill>
                <a:effectLst/>
                <a:latin typeface="Neue Haas Grotesk Text Pro" panose="020B0504020202020204" pitchFamily="34" charset="77"/>
              </a:rPr>
              <a:t>Around 35% of global </a:t>
            </a:r>
            <a:br>
              <a:rPr lang="en-GB" sz="1000" b="1" dirty="0">
                <a:solidFill>
                  <a:srgbClr val="FFFFFF"/>
                </a:solidFill>
                <a:effectLst/>
                <a:latin typeface="Neue Haas Grotesk Text Pro" panose="020B0504020202020204" pitchFamily="34" charset="77"/>
              </a:rPr>
            </a:br>
            <a:r>
              <a:rPr lang="en-GB" sz="1000" b="1" dirty="0">
                <a:solidFill>
                  <a:srgbClr val="FFFFFF"/>
                </a:solidFill>
                <a:effectLst/>
                <a:latin typeface="Neue Haas Grotesk Text Pro" panose="020B0504020202020204" pitchFamily="34" charset="77"/>
              </a:rPr>
              <a:t>food production depends </a:t>
            </a:r>
            <a:br>
              <a:rPr lang="en-GB" sz="1000" b="1" dirty="0">
                <a:solidFill>
                  <a:srgbClr val="FFFFFF"/>
                </a:solidFill>
                <a:effectLst/>
                <a:latin typeface="Neue Haas Grotesk Text Pro" panose="020B0504020202020204" pitchFamily="34" charset="77"/>
              </a:rPr>
            </a:br>
            <a:r>
              <a:rPr lang="en-GB" sz="1000" b="1" dirty="0">
                <a:solidFill>
                  <a:srgbClr val="FFFFFF"/>
                </a:solidFill>
                <a:effectLst/>
                <a:latin typeface="Neue Haas Grotesk Text Pro" panose="020B0504020202020204" pitchFamily="34" charset="77"/>
              </a:rPr>
              <a:t>on pollination by animals, </a:t>
            </a:r>
            <a:br>
              <a:rPr lang="en-GB" sz="1000" dirty="0">
                <a:solidFill>
                  <a:srgbClr val="FFFFFF"/>
                </a:solidFill>
                <a:effectLst/>
                <a:latin typeface="Neue Haas Grotesk Text Pro" panose="020B0504020202020204" pitchFamily="34" charset="77"/>
              </a:rPr>
            </a:br>
            <a:r>
              <a:rPr lang="en-GB" sz="1000" dirty="0">
                <a:solidFill>
                  <a:srgbClr val="FFFFFF"/>
                </a:solidFill>
                <a:effectLst/>
                <a:latin typeface="Neue Haas Grotesk Text Pro" panose="020B0504020202020204" pitchFamily="34" charset="77"/>
              </a:rPr>
              <a:t>such as bees, birds, and </a:t>
            </a:r>
            <a:br>
              <a:rPr lang="en-GB" sz="1000" dirty="0">
                <a:solidFill>
                  <a:srgbClr val="FFFFFF"/>
                </a:solidFill>
                <a:effectLst/>
                <a:latin typeface="Neue Haas Grotesk Text Pro" panose="020B0504020202020204" pitchFamily="34" charset="77"/>
              </a:rPr>
            </a:br>
            <a:r>
              <a:rPr lang="en-GB" sz="1000" dirty="0">
                <a:solidFill>
                  <a:srgbClr val="FFFFFF"/>
                </a:solidFill>
                <a:effectLst/>
                <a:latin typeface="Neue Haas Grotesk Text Pro" panose="020B0504020202020204" pitchFamily="34" charset="77"/>
              </a:rPr>
              <a:t>bats. This includes most fruits, </a:t>
            </a:r>
            <a:br>
              <a:rPr lang="en-GB" sz="1000" dirty="0">
                <a:solidFill>
                  <a:srgbClr val="FFFFFF"/>
                </a:solidFill>
                <a:effectLst/>
                <a:latin typeface="Neue Haas Grotesk Text Pro" panose="020B0504020202020204" pitchFamily="34" charset="77"/>
              </a:rPr>
            </a:br>
            <a:r>
              <a:rPr lang="en-GB" sz="1000" dirty="0">
                <a:solidFill>
                  <a:srgbClr val="FFFFFF"/>
                </a:solidFill>
                <a:effectLst/>
                <a:latin typeface="Neue Haas Grotesk Text Pro" panose="020B0504020202020204" pitchFamily="34" charset="77"/>
              </a:rPr>
              <a:t>seeds, and nuts, as well as some </a:t>
            </a:r>
            <a:br>
              <a:rPr lang="en-GB" sz="1000" dirty="0">
                <a:solidFill>
                  <a:srgbClr val="FFFFFF"/>
                </a:solidFill>
                <a:effectLst/>
                <a:latin typeface="Neue Haas Grotesk Text Pro" panose="020B0504020202020204" pitchFamily="34" charset="77"/>
              </a:rPr>
            </a:br>
            <a:r>
              <a:rPr lang="en-GB" sz="1000" dirty="0">
                <a:solidFill>
                  <a:srgbClr val="FFFFFF"/>
                </a:solidFill>
                <a:effectLst/>
                <a:latin typeface="Neue Haas Grotesk Text Pro" panose="020B0504020202020204" pitchFamily="34" charset="77"/>
              </a:rPr>
              <a:t>commercially valuable crops.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E85607-9899-2E6E-DAC1-714927DBA5BA}"/>
              </a:ext>
            </a:extLst>
          </p:cNvPr>
          <p:cNvSpPr txBox="1"/>
          <p:nvPr/>
        </p:nvSpPr>
        <p:spPr>
          <a:xfrm>
            <a:off x="149172" y="3524368"/>
            <a:ext cx="235961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effectLst/>
                <a:latin typeface="Neue Haas Grotesk Text Pro" panose="020B0504020202020204" pitchFamily="34" charset="77"/>
              </a:rPr>
              <a:t>Source: WWF</a:t>
            </a:r>
          </a:p>
        </p:txBody>
      </p:sp>
    </p:spTree>
    <p:extLst>
      <p:ext uri="{BB962C8B-B14F-4D97-AF65-F5344CB8AC3E}">
        <p14:creationId xmlns:p14="http://schemas.microsoft.com/office/powerpoint/2010/main" val="1137996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E81197-4B08-A986-78E5-1CE82E6541EB}"/>
              </a:ext>
            </a:extLst>
          </p:cNvPr>
          <p:cNvSpPr txBox="1"/>
          <p:nvPr/>
        </p:nvSpPr>
        <p:spPr>
          <a:xfrm>
            <a:off x="2024467" y="600954"/>
            <a:ext cx="23596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b="1" dirty="0">
                <a:solidFill>
                  <a:srgbClr val="282828"/>
                </a:solidFill>
                <a:effectLst/>
                <a:latin typeface="Feature Deck" pitchFamily="2" charset="77"/>
              </a:rPr>
              <a:t>One-fifth of food </a:t>
            </a:r>
            <a:br>
              <a:rPr lang="en-GB" b="1" dirty="0">
                <a:solidFill>
                  <a:srgbClr val="282828"/>
                </a:solidFill>
                <a:effectLst/>
                <a:latin typeface="Feature Deck" pitchFamily="2" charset="77"/>
              </a:rPr>
            </a:br>
            <a:r>
              <a:rPr lang="en-GB" b="1" dirty="0">
                <a:solidFill>
                  <a:srgbClr val="282828"/>
                </a:solidFill>
                <a:effectLst/>
                <a:latin typeface="Feature Deck" pitchFamily="2" charset="77"/>
              </a:rPr>
              <a:t>produced</a:t>
            </a:r>
            <a:r>
              <a:rPr lang="en-GB" dirty="0">
                <a:solidFill>
                  <a:srgbClr val="282828"/>
                </a:solidFill>
                <a:effectLst/>
                <a:latin typeface="Feature Deck" pitchFamily="2" charset="77"/>
              </a:rPr>
              <a:t> is </a:t>
            </a:r>
            <a:br>
              <a:rPr lang="en-GB" dirty="0">
                <a:solidFill>
                  <a:srgbClr val="282828"/>
                </a:solidFill>
                <a:effectLst/>
                <a:latin typeface="Feature Deck" pitchFamily="2" charset="77"/>
              </a:rPr>
            </a:br>
            <a:r>
              <a:rPr lang="en-GB" dirty="0">
                <a:solidFill>
                  <a:srgbClr val="282828"/>
                </a:solidFill>
                <a:effectLst/>
                <a:latin typeface="Feature Deck" pitchFamily="2" charset="77"/>
              </a:rPr>
              <a:t>lost or wasted </a:t>
            </a:r>
            <a:br>
              <a:rPr lang="en-GB" dirty="0">
                <a:solidFill>
                  <a:srgbClr val="282828"/>
                </a:solidFill>
                <a:effectLst/>
                <a:latin typeface="Feature Deck" pitchFamily="2" charset="77"/>
              </a:rPr>
            </a:br>
            <a:r>
              <a:rPr lang="en-GB" dirty="0">
                <a:solidFill>
                  <a:srgbClr val="282828"/>
                </a:solidFill>
                <a:effectLst/>
                <a:latin typeface="Feature Deck" pitchFamily="2" charset="77"/>
              </a:rPr>
              <a:t>globally.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626B26-D751-F477-CE1A-5D310F62F87A}"/>
              </a:ext>
            </a:extLst>
          </p:cNvPr>
          <p:cNvSpPr txBox="1"/>
          <p:nvPr/>
        </p:nvSpPr>
        <p:spPr>
          <a:xfrm>
            <a:off x="2024467" y="2086506"/>
            <a:ext cx="23596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b="1" dirty="0">
                <a:solidFill>
                  <a:srgbClr val="282828"/>
                </a:solidFill>
                <a:effectLst/>
                <a:latin typeface="Neue Haas Grotesk Text Pro" panose="020B0504020202020204" pitchFamily="34" charset="77"/>
              </a:rPr>
              <a:t>Sixty percent of that </a:t>
            </a:r>
            <a:br>
              <a:rPr lang="en-GB" sz="1200" b="1" dirty="0">
                <a:solidFill>
                  <a:srgbClr val="282828"/>
                </a:solidFill>
                <a:effectLst/>
                <a:latin typeface="Neue Haas Grotesk Text Pro" panose="020B0504020202020204" pitchFamily="34" charset="77"/>
              </a:rPr>
            </a:br>
            <a:r>
              <a:rPr lang="en-GB" sz="1200" b="1" dirty="0">
                <a:solidFill>
                  <a:srgbClr val="282828"/>
                </a:solidFill>
                <a:effectLst/>
                <a:latin typeface="Neue Haas Grotesk Text Pro" panose="020B0504020202020204" pitchFamily="34" charset="77"/>
              </a:rPr>
              <a:t>waste happens at </a:t>
            </a:r>
            <a:br>
              <a:rPr lang="en-GB" sz="1200" b="1" dirty="0">
                <a:solidFill>
                  <a:srgbClr val="282828"/>
                </a:solidFill>
                <a:effectLst/>
                <a:latin typeface="Neue Haas Grotesk Text Pro" panose="020B0504020202020204" pitchFamily="34" charset="77"/>
              </a:rPr>
            </a:br>
            <a:r>
              <a:rPr lang="en-GB" sz="1200" b="1" dirty="0">
                <a:solidFill>
                  <a:srgbClr val="282828"/>
                </a:solidFill>
                <a:effectLst/>
                <a:latin typeface="Neue Haas Grotesk Text Pro" panose="020B0504020202020204" pitchFamily="34" charset="77"/>
              </a:rPr>
              <a:t>the household level.</a:t>
            </a:r>
            <a:endParaRPr lang="en-GB" sz="1200" dirty="0">
              <a:solidFill>
                <a:srgbClr val="282828"/>
              </a:solidFill>
              <a:effectLst/>
              <a:latin typeface="Neue Haas Grotesk Text Pro" panose="020B0504020202020204" pitchFamily="34" charset="77"/>
            </a:endParaRPr>
          </a:p>
          <a:p>
            <a:pPr algn="r"/>
            <a:r>
              <a:rPr lang="en-GB" sz="1200" dirty="0">
                <a:solidFill>
                  <a:srgbClr val="282828"/>
                </a:solidFill>
                <a:effectLst/>
                <a:latin typeface="Neue Haas Grotesk Text Pro" panose="020B0504020202020204" pitchFamily="34" charset="77"/>
              </a:rPr>
              <a:t>The total cost of food </a:t>
            </a:r>
            <a:br>
              <a:rPr lang="en-GB" sz="1200" dirty="0">
                <a:solidFill>
                  <a:srgbClr val="282828"/>
                </a:solidFill>
                <a:effectLst/>
                <a:latin typeface="Neue Haas Grotesk Text Pro" panose="020B0504020202020204" pitchFamily="34" charset="77"/>
              </a:rPr>
            </a:br>
            <a:r>
              <a:rPr lang="en-GB" sz="1200" dirty="0">
                <a:solidFill>
                  <a:srgbClr val="282828"/>
                </a:solidFill>
                <a:effectLst/>
                <a:latin typeface="Neue Haas Grotesk Text Pro" panose="020B0504020202020204" pitchFamily="34" charset="77"/>
              </a:rPr>
              <a:t>loss and waste globally is </a:t>
            </a:r>
            <a:br>
              <a:rPr lang="en-GB" sz="1200" dirty="0">
                <a:solidFill>
                  <a:srgbClr val="282828"/>
                </a:solidFill>
                <a:effectLst/>
                <a:latin typeface="Neue Haas Grotesk Text Pro" panose="020B0504020202020204" pitchFamily="34" charset="77"/>
              </a:rPr>
            </a:br>
            <a:r>
              <a:rPr lang="en-GB" sz="1200" dirty="0">
                <a:solidFill>
                  <a:srgbClr val="282828"/>
                </a:solidFill>
                <a:effectLst/>
                <a:latin typeface="Neue Haas Grotesk Text Pro" panose="020B0504020202020204" pitchFamily="34" charset="77"/>
              </a:rPr>
              <a:t>estimated at roughly €1 trillion.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8C5E77-BF2F-8456-9903-504C6714AD1F}"/>
              </a:ext>
            </a:extLst>
          </p:cNvPr>
          <p:cNvSpPr txBox="1"/>
          <p:nvPr/>
        </p:nvSpPr>
        <p:spPr>
          <a:xfrm>
            <a:off x="149172" y="3524368"/>
            <a:ext cx="257853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rgbClr val="282828"/>
                </a:solidFill>
                <a:effectLst/>
                <a:latin typeface="Neue Haas Grotesk Text Pro" panose="020B0504020202020204" pitchFamily="34" charset="77"/>
              </a:rPr>
              <a:t>Source: UNEP Food Waste Index Report 2024</a:t>
            </a:r>
          </a:p>
        </p:txBody>
      </p:sp>
    </p:spTree>
    <p:extLst>
      <p:ext uri="{BB962C8B-B14F-4D97-AF65-F5344CB8AC3E}">
        <p14:creationId xmlns:p14="http://schemas.microsoft.com/office/powerpoint/2010/main" val="749401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B0B654-05DB-9D09-A6F9-65A97661A6FC}"/>
              </a:ext>
            </a:extLst>
          </p:cNvPr>
          <p:cNvSpPr txBox="1"/>
          <p:nvPr/>
        </p:nvSpPr>
        <p:spPr>
          <a:xfrm>
            <a:off x="125924" y="552106"/>
            <a:ext cx="20050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82828"/>
                </a:solidFill>
                <a:effectLst/>
                <a:latin typeface="Feature Deck" pitchFamily="2" charset="77"/>
              </a:rPr>
              <a:t>What’s the </a:t>
            </a:r>
            <a:r>
              <a:rPr lang="en-GB" b="1" dirty="0">
                <a:solidFill>
                  <a:srgbClr val="282828"/>
                </a:solidFill>
                <a:effectLst/>
                <a:latin typeface="Feature Deck" pitchFamily="2" charset="77"/>
              </a:rPr>
              <a:t>most </a:t>
            </a:r>
            <a:br>
              <a:rPr lang="en-GB" b="1" dirty="0">
                <a:solidFill>
                  <a:srgbClr val="282828"/>
                </a:solidFill>
                <a:effectLst/>
                <a:latin typeface="Feature Deck" pitchFamily="2" charset="77"/>
              </a:rPr>
            </a:br>
            <a:r>
              <a:rPr lang="en-GB" b="1" dirty="0">
                <a:solidFill>
                  <a:srgbClr val="282828"/>
                </a:solidFill>
                <a:effectLst/>
                <a:latin typeface="Feature Deck" pitchFamily="2" charset="77"/>
              </a:rPr>
              <a:t>sustainable milk?</a:t>
            </a:r>
            <a:endParaRPr lang="en-GB" dirty="0">
              <a:solidFill>
                <a:srgbClr val="282828"/>
              </a:solidFill>
              <a:effectLst/>
              <a:latin typeface="Feature Deck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44781B-7572-6A0C-45FE-56653F034540}"/>
              </a:ext>
            </a:extLst>
          </p:cNvPr>
          <p:cNvSpPr txBox="1"/>
          <p:nvPr/>
        </p:nvSpPr>
        <p:spPr>
          <a:xfrm>
            <a:off x="2131017" y="636963"/>
            <a:ext cx="1514958" cy="215444"/>
          </a:xfrm>
          <a:prstGeom prst="rect">
            <a:avLst/>
          </a:prstGeom>
          <a:solidFill>
            <a:srgbClr val="FF7933"/>
          </a:solidFill>
          <a:ln w="635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800" b="1" dirty="0">
                <a:solidFill>
                  <a:srgbClr val="282828"/>
                </a:solidFill>
                <a:effectLst/>
                <a:latin typeface="Neue Haas Grotesk Text Pro" panose="020B0504020202020204" pitchFamily="34" charset="77"/>
              </a:rPr>
              <a:t>GHG Emissions </a:t>
            </a:r>
            <a:r>
              <a:rPr lang="en-GB" sz="800" i="1" dirty="0">
                <a:solidFill>
                  <a:srgbClr val="282828"/>
                </a:solidFill>
                <a:effectLst/>
                <a:latin typeface="Neue Haas Grotesk Text Pro" panose="020B0504020202020204" pitchFamily="34" charset="77"/>
              </a:rPr>
              <a:t>kg CO2 eq.</a:t>
            </a:r>
            <a:endParaRPr lang="en-GB" sz="800" dirty="0">
              <a:solidFill>
                <a:srgbClr val="282828"/>
              </a:solidFill>
              <a:effectLst/>
              <a:latin typeface="Neue Haas Grotesk Text Pro" panose="020B0504020202020204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8CB537-7778-2189-F6EE-B17C113C8FB2}"/>
              </a:ext>
            </a:extLst>
          </p:cNvPr>
          <p:cNvSpPr txBox="1"/>
          <p:nvPr/>
        </p:nvSpPr>
        <p:spPr>
          <a:xfrm>
            <a:off x="3778816" y="636963"/>
            <a:ext cx="811723" cy="215444"/>
          </a:xfrm>
          <a:prstGeom prst="rect">
            <a:avLst/>
          </a:prstGeom>
          <a:solidFill>
            <a:srgbClr val="AEDDE4"/>
          </a:solidFill>
          <a:ln w="635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800" b="1" dirty="0">
                <a:solidFill>
                  <a:srgbClr val="282828"/>
                </a:solidFill>
                <a:effectLst/>
                <a:latin typeface="Neue Haas Grotesk Text Pro" panose="020B0504020202020204" pitchFamily="34" charset="77"/>
              </a:rPr>
              <a:t>Water Use </a:t>
            </a:r>
            <a:r>
              <a:rPr lang="en-GB" sz="800" i="1" dirty="0">
                <a:solidFill>
                  <a:srgbClr val="282828"/>
                </a:solidFill>
                <a:effectLst/>
                <a:latin typeface="Neue Haas Grotesk Text Pro" panose="020B0504020202020204" pitchFamily="34" charset="77"/>
              </a:rPr>
              <a:t>L</a:t>
            </a:r>
            <a:endParaRPr lang="en-GB" sz="800" dirty="0">
              <a:solidFill>
                <a:srgbClr val="282828"/>
              </a:solidFill>
              <a:effectLst/>
              <a:latin typeface="Neue Haas Grotesk Text Pro" panose="020B0504020202020204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8DD845-16F3-2562-5A99-1C450FC0A56F}"/>
              </a:ext>
            </a:extLst>
          </p:cNvPr>
          <p:cNvSpPr txBox="1"/>
          <p:nvPr/>
        </p:nvSpPr>
        <p:spPr>
          <a:xfrm>
            <a:off x="3778815" y="906268"/>
            <a:ext cx="811723" cy="215444"/>
          </a:xfrm>
          <a:prstGeom prst="rect">
            <a:avLst/>
          </a:prstGeom>
          <a:solidFill>
            <a:srgbClr val="66B868"/>
          </a:solidFill>
          <a:ln w="635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800" b="1" dirty="0">
                <a:solidFill>
                  <a:srgbClr val="282828"/>
                </a:solidFill>
                <a:effectLst/>
                <a:latin typeface="Neue Haas Grotesk Text Pro" panose="020B0504020202020204" pitchFamily="34" charset="77"/>
              </a:rPr>
              <a:t>Land Use </a:t>
            </a:r>
            <a:r>
              <a:rPr lang="en-GB" sz="800" i="1" dirty="0">
                <a:solidFill>
                  <a:srgbClr val="282828"/>
                </a:solidFill>
                <a:effectLst/>
                <a:latin typeface="Neue Haas Grotesk Text Pro" panose="020B0504020202020204" pitchFamily="34" charset="77"/>
              </a:rPr>
              <a:t>m</a:t>
            </a:r>
            <a:r>
              <a:rPr lang="en-GB" sz="800" i="1" baseline="30000" dirty="0">
                <a:solidFill>
                  <a:srgbClr val="282828"/>
                </a:solidFill>
                <a:effectLst/>
                <a:latin typeface="Neue Haas Grotesk Text Pro" panose="020B0504020202020204" pitchFamily="34" charset="77"/>
              </a:rPr>
              <a:t>2</a:t>
            </a:r>
            <a:endParaRPr lang="en-GB" sz="800" dirty="0">
              <a:solidFill>
                <a:srgbClr val="282828"/>
              </a:solidFill>
              <a:effectLst/>
              <a:latin typeface="Neue Haas Grotesk Text Pro" panose="020B0504020202020204" pitchFamily="34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BE35DD-04E7-ADB2-75EA-7B9A6FE88E45}"/>
              </a:ext>
            </a:extLst>
          </p:cNvPr>
          <p:cNvSpPr txBox="1"/>
          <p:nvPr/>
        </p:nvSpPr>
        <p:spPr>
          <a:xfrm rot="21085852">
            <a:off x="356168" y="2587001"/>
            <a:ext cx="410705" cy="215444"/>
          </a:xfrm>
          <a:prstGeom prst="rect">
            <a:avLst/>
          </a:prstGeom>
          <a:solidFill>
            <a:srgbClr val="EFB634"/>
          </a:solidFill>
          <a:ln w="635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800" b="1" dirty="0">
                <a:solidFill>
                  <a:srgbClr val="282828"/>
                </a:solidFill>
                <a:effectLst/>
                <a:latin typeface="Neue Haas Grotesk Text Pro" panose="020B0504020202020204" pitchFamily="34" charset="77"/>
              </a:rPr>
              <a:t>SOY</a:t>
            </a:r>
            <a:endParaRPr lang="en-GB" sz="800" dirty="0">
              <a:solidFill>
                <a:srgbClr val="282828"/>
              </a:solidFill>
              <a:effectLst/>
              <a:latin typeface="Neue Haas Grotesk Text Pro" panose="020B0504020202020204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324B51-F2BC-2E96-190C-111D18372D88}"/>
              </a:ext>
            </a:extLst>
          </p:cNvPr>
          <p:cNvSpPr txBox="1"/>
          <p:nvPr/>
        </p:nvSpPr>
        <p:spPr>
          <a:xfrm rot="21085852">
            <a:off x="1270862" y="2587001"/>
            <a:ext cx="410705" cy="215444"/>
          </a:xfrm>
          <a:prstGeom prst="rect">
            <a:avLst/>
          </a:prstGeom>
          <a:solidFill>
            <a:srgbClr val="EFB634"/>
          </a:solidFill>
          <a:ln w="635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800" b="1" dirty="0">
                <a:solidFill>
                  <a:srgbClr val="282828"/>
                </a:solidFill>
                <a:effectLst/>
                <a:latin typeface="Neue Haas Grotesk Text Pro" panose="020B0504020202020204" pitchFamily="34" charset="77"/>
              </a:rPr>
              <a:t>OAT</a:t>
            </a:r>
            <a:endParaRPr lang="en-GB" sz="800" dirty="0">
              <a:solidFill>
                <a:srgbClr val="282828"/>
              </a:solidFill>
              <a:effectLst/>
              <a:latin typeface="Neue Haas Grotesk Text Pro" panose="020B0504020202020204" pitchFamily="34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3D81E0-981F-A718-3995-43B46776597B}"/>
              </a:ext>
            </a:extLst>
          </p:cNvPr>
          <p:cNvSpPr txBox="1"/>
          <p:nvPr/>
        </p:nvSpPr>
        <p:spPr>
          <a:xfrm rot="21085852">
            <a:off x="2114917" y="2581630"/>
            <a:ext cx="482798" cy="215444"/>
          </a:xfrm>
          <a:prstGeom prst="rect">
            <a:avLst/>
          </a:prstGeom>
          <a:solidFill>
            <a:srgbClr val="EFB634"/>
          </a:solidFill>
          <a:ln w="635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800" b="1" dirty="0">
                <a:solidFill>
                  <a:srgbClr val="282828"/>
                </a:solidFill>
                <a:effectLst/>
                <a:latin typeface="Neue Haas Grotesk Text Pro" panose="020B0504020202020204" pitchFamily="34" charset="77"/>
              </a:rPr>
              <a:t>RICE</a:t>
            </a:r>
            <a:endParaRPr lang="en-GB" sz="800" dirty="0">
              <a:solidFill>
                <a:srgbClr val="282828"/>
              </a:solidFill>
              <a:effectLst/>
              <a:latin typeface="Neue Haas Grotesk Text Pro" panose="020B0504020202020204" pitchFamily="34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900315-C33D-F020-37E0-3F97FF0FB8DE}"/>
              </a:ext>
            </a:extLst>
          </p:cNvPr>
          <p:cNvSpPr txBox="1"/>
          <p:nvPr/>
        </p:nvSpPr>
        <p:spPr>
          <a:xfrm rot="21085852">
            <a:off x="2916046" y="2569470"/>
            <a:ext cx="646019" cy="215444"/>
          </a:xfrm>
          <a:prstGeom prst="rect">
            <a:avLst/>
          </a:prstGeom>
          <a:solidFill>
            <a:srgbClr val="EFB634"/>
          </a:solidFill>
          <a:ln w="635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800" b="1" dirty="0">
                <a:solidFill>
                  <a:srgbClr val="282828"/>
                </a:solidFill>
                <a:effectLst/>
                <a:latin typeface="Neue Haas Grotesk Text Pro" panose="020B0504020202020204" pitchFamily="34" charset="77"/>
              </a:rPr>
              <a:t>ALMOND</a:t>
            </a:r>
            <a:endParaRPr lang="en-GB" sz="800" dirty="0">
              <a:solidFill>
                <a:srgbClr val="282828"/>
              </a:solidFill>
              <a:effectLst/>
              <a:latin typeface="Neue Haas Grotesk Text Pro" panose="020B0504020202020204" pitchFamily="34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E4407F-2B4B-B656-8EBD-A27E51F127F0}"/>
              </a:ext>
            </a:extLst>
          </p:cNvPr>
          <p:cNvSpPr txBox="1"/>
          <p:nvPr/>
        </p:nvSpPr>
        <p:spPr>
          <a:xfrm rot="21085852">
            <a:off x="3961490" y="2097395"/>
            <a:ext cx="446370" cy="215444"/>
          </a:xfrm>
          <a:prstGeom prst="rect">
            <a:avLst/>
          </a:prstGeom>
          <a:solidFill>
            <a:srgbClr val="EFB634"/>
          </a:solidFill>
          <a:ln w="635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800" b="1" dirty="0">
                <a:solidFill>
                  <a:srgbClr val="282828"/>
                </a:solidFill>
                <a:effectLst/>
                <a:latin typeface="Neue Haas Grotesk Text Pro" panose="020B0504020202020204" pitchFamily="34" charset="77"/>
              </a:rPr>
              <a:t>COW</a:t>
            </a:r>
            <a:endParaRPr lang="en-GB" sz="800" dirty="0">
              <a:solidFill>
                <a:srgbClr val="282828"/>
              </a:solidFill>
              <a:effectLst/>
              <a:latin typeface="Neue Haas Grotesk Text Pro" panose="020B0504020202020204" pitchFamily="34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583234-10FD-5AE6-D14F-CF4E29862680}"/>
              </a:ext>
            </a:extLst>
          </p:cNvPr>
          <p:cNvSpPr txBox="1"/>
          <p:nvPr/>
        </p:nvSpPr>
        <p:spPr>
          <a:xfrm>
            <a:off x="149172" y="3524368"/>
            <a:ext cx="235961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rgbClr val="282828"/>
                </a:solidFill>
                <a:effectLst/>
                <a:latin typeface="Neue Haas Grotesk Text Pro" panose="020B0504020202020204" pitchFamily="34" charset="77"/>
              </a:rPr>
              <a:t>Source: Poore &amp; </a:t>
            </a:r>
            <a:r>
              <a:rPr lang="en-GB" sz="800" dirty="0" err="1">
                <a:solidFill>
                  <a:srgbClr val="282828"/>
                </a:solidFill>
                <a:effectLst/>
                <a:latin typeface="Neue Haas Grotesk Text Pro" panose="020B0504020202020204" pitchFamily="34" charset="77"/>
              </a:rPr>
              <a:t>Nemecek</a:t>
            </a:r>
            <a:r>
              <a:rPr lang="en-GB" sz="800" dirty="0">
                <a:solidFill>
                  <a:srgbClr val="282828"/>
                </a:solidFill>
                <a:effectLst/>
                <a:latin typeface="Neue Haas Grotesk Text Pro" panose="020B0504020202020204" pitchFamily="34" charset="77"/>
              </a:rPr>
              <a:t> (2018) Science. </a:t>
            </a:r>
          </a:p>
        </p:txBody>
      </p:sp>
    </p:spTree>
    <p:extLst>
      <p:ext uri="{BB962C8B-B14F-4D97-AF65-F5344CB8AC3E}">
        <p14:creationId xmlns:p14="http://schemas.microsoft.com/office/powerpoint/2010/main" val="115125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F97F86-3732-611F-EED5-C12E3BC76A02}"/>
              </a:ext>
            </a:extLst>
          </p:cNvPr>
          <p:cNvSpPr txBox="1"/>
          <p:nvPr/>
        </p:nvSpPr>
        <p:spPr>
          <a:xfrm>
            <a:off x="162733" y="1543784"/>
            <a:ext cx="705172" cy="400110"/>
          </a:xfrm>
          <a:prstGeom prst="rect">
            <a:avLst/>
          </a:prstGeom>
          <a:solidFill>
            <a:srgbClr val="FF7933"/>
          </a:solidFill>
          <a:ln w="635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rgbClr val="282828"/>
                </a:solidFill>
                <a:effectLst/>
                <a:latin typeface="Neue Haas Grotesk Text Pro" panose="020B0504020202020204" pitchFamily="34" charset="77"/>
              </a:rPr>
              <a:t>Fry up </a:t>
            </a:r>
            <a:br>
              <a:rPr lang="en-GB" sz="1000" b="1" dirty="0">
                <a:solidFill>
                  <a:srgbClr val="282828"/>
                </a:solidFill>
                <a:effectLst/>
                <a:latin typeface="Neue Haas Grotesk Text Pro" panose="020B0504020202020204" pitchFamily="34" charset="77"/>
              </a:rPr>
            </a:br>
            <a:r>
              <a:rPr lang="en-GB" sz="1000" b="1" dirty="0">
                <a:solidFill>
                  <a:srgbClr val="282828"/>
                </a:solidFill>
                <a:effectLst/>
                <a:latin typeface="Neue Haas Grotesk Text Pro" panose="020B0504020202020204" pitchFamily="34" charset="77"/>
              </a:rPr>
              <a:t>England</a:t>
            </a:r>
            <a:endParaRPr lang="en-GB" sz="1000" dirty="0">
              <a:solidFill>
                <a:srgbClr val="282828"/>
              </a:solidFill>
              <a:effectLst/>
              <a:latin typeface="Neue Haas Grotesk Text Pro" panose="020B0504020202020204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D68F2C-2220-2994-77AC-4929542BBB80}"/>
              </a:ext>
            </a:extLst>
          </p:cNvPr>
          <p:cNvSpPr txBox="1"/>
          <p:nvPr/>
        </p:nvSpPr>
        <p:spPr>
          <a:xfrm>
            <a:off x="1097332" y="3031451"/>
            <a:ext cx="728420" cy="400110"/>
          </a:xfrm>
          <a:prstGeom prst="rect">
            <a:avLst/>
          </a:prstGeom>
          <a:solidFill>
            <a:srgbClr val="FF7933"/>
          </a:solidFill>
          <a:ln w="635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rgbClr val="282828"/>
                </a:solidFill>
                <a:effectLst/>
                <a:latin typeface="Neue Haas Grotesk Text Pro" panose="020B0504020202020204" pitchFamily="34" charset="77"/>
              </a:rPr>
              <a:t>Cornetto</a:t>
            </a:r>
            <a:br>
              <a:rPr lang="en-GB" sz="1000" b="1" dirty="0">
                <a:solidFill>
                  <a:srgbClr val="282828"/>
                </a:solidFill>
                <a:effectLst/>
                <a:latin typeface="Neue Haas Grotesk Text Pro" panose="020B0504020202020204" pitchFamily="34" charset="77"/>
              </a:rPr>
            </a:br>
            <a:r>
              <a:rPr lang="en-GB" sz="1000" b="1" dirty="0">
                <a:solidFill>
                  <a:srgbClr val="282828"/>
                </a:solidFill>
                <a:effectLst/>
                <a:latin typeface="Neue Haas Grotesk Text Pro" panose="020B0504020202020204" pitchFamily="34" charset="77"/>
              </a:rPr>
              <a:t>Italy</a:t>
            </a:r>
            <a:endParaRPr lang="en-GB" sz="1000" dirty="0">
              <a:solidFill>
                <a:srgbClr val="282828"/>
              </a:solidFill>
              <a:effectLst/>
              <a:latin typeface="Neue Haas Grotesk Text Pro" panose="020B0504020202020204" pitchFamily="34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225041-E243-2146-1CB9-1B70F6EEB6E8}"/>
              </a:ext>
            </a:extLst>
          </p:cNvPr>
          <p:cNvSpPr txBox="1"/>
          <p:nvPr/>
        </p:nvSpPr>
        <p:spPr>
          <a:xfrm>
            <a:off x="1278897" y="613715"/>
            <a:ext cx="829720" cy="553998"/>
          </a:xfrm>
          <a:prstGeom prst="rect">
            <a:avLst/>
          </a:prstGeom>
          <a:solidFill>
            <a:srgbClr val="FF7933"/>
          </a:solidFill>
          <a:ln w="635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000" dirty="0" err="1">
                <a:solidFill>
                  <a:srgbClr val="282828"/>
                </a:solidFill>
                <a:effectLst/>
                <a:latin typeface="Neue Haas Grotesk Text Pro" panose="020B0504020202020204" pitchFamily="34" charset="77"/>
              </a:rPr>
              <a:t>Jajecznica</a:t>
            </a:r>
            <a:r>
              <a:rPr lang="en-GB" sz="1000" dirty="0">
                <a:solidFill>
                  <a:srgbClr val="282828"/>
                </a:solidFill>
                <a:effectLst/>
                <a:latin typeface="Neue Haas Grotesk Text Pro" panose="020B0504020202020204" pitchFamily="34" charset="77"/>
              </a:rPr>
              <a:t> </a:t>
            </a:r>
            <a:r>
              <a:rPr lang="en-GB" sz="1000" dirty="0" err="1">
                <a:solidFill>
                  <a:srgbClr val="282828"/>
                </a:solidFill>
                <a:effectLst/>
                <a:latin typeface="Neue Haas Grotesk Text Pro" panose="020B0504020202020204" pitchFamily="34" charset="77"/>
              </a:rPr>
              <a:t>i</a:t>
            </a:r>
            <a:r>
              <a:rPr lang="en-GB" sz="1000" dirty="0">
                <a:solidFill>
                  <a:srgbClr val="282828"/>
                </a:solidFill>
                <a:effectLst/>
                <a:latin typeface="Neue Haas Grotesk Text Pro" panose="020B0504020202020204" pitchFamily="34" charset="77"/>
              </a:rPr>
              <a:t> </a:t>
            </a:r>
            <a:r>
              <a:rPr lang="en-GB" sz="1000" dirty="0" err="1">
                <a:solidFill>
                  <a:srgbClr val="282828"/>
                </a:solidFill>
                <a:effectLst/>
                <a:latin typeface="Neue Haas Grotesk Text Pro" panose="020B0504020202020204" pitchFamily="34" charset="77"/>
              </a:rPr>
              <a:t>Kanapki</a:t>
            </a:r>
            <a:br>
              <a:rPr lang="en-GB" sz="1000" b="1" dirty="0">
                <a:solidFill>
                  <a:srgbClr val="282828"/>
                </a:solidFill>
                <a:effectLst/>
                <a:latin typeface="Neue Haas Grotesk Text Pro" panose="020B0504020202020204" pitchFamily="34" charset="77"/>
              </a:rPr>
            </a:br>
            <a:r>
              <a:rPr lang="en-GB" sz="1000" b="1" dirty="0">
                <a:solidFill>
                  <a:srgbClr val="282828"/>
                </a:solidFill>
                <a:effectLst/>
                <a:latin typeface="Neue Haas Grotesk Text Pro" panose="020B0504020202020204" pitchFamily="34" charset="77"/>
              </a:rPr>
              <a:t>Poland</a:t>
            </a:r>
            <a:endParaRPr lang="en-GB" sz="1000" dirty="0">
              <a:solidFill>
                <a:srgbClr val="282828"/>
              </a:solidFill>
              <a:effectLst/>
              <a:latin typeface="Neue Haas Grotesk Text Pro" panose="020B0504020202020204" pitchFamily="34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D1B8A8-E55E-1C49-0638-6E52E9C5E428}"/>
              </a:ext>
            </a:extLst>
          </p:cNvPr>
          <p:cNvSpPr txBox="1"/>
          <p:nvPr/>
        </p:nvSpPr>
        <p:spPr>
          <a:xfrm>
            <a:off x="3572359" y="2287533"/>
            <a:ext cx="697424" cy="400110"/>
          </a:xfrm>
          <a:prstGeom prst="rect">
            <a:avLst/>
          </a:prstGeom>
          <a:solidFill>
            <a:srgbClr val="FF7933"/>
          </a:solidFill>
          <a:ln w="635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000" dirty="0" err="1">
                <a:solidFill>
                  <a:schemeClr val="tx1"/>
                </a:solidFill>
                <a:effectLst/>
                <a:latin typeface="NeueHaasGroteskText Pro" panose="020B0504020202020204" pitchFamily="34" charset="77"/>
              </a:rPr>
              <a:t>Kahvalti</a:t>
            </a:r>
            <a:br>
              <a:rPr lang="en-GB" sz="1000" b="1" dirty="0">
                <a:solidFill>
                  <a:srgbClr val="282828"/>
                </a:solidFill>
                <a:effectLst/>
                <a:latin typeface="NeueHaasGroteskText Pro" panose="020B0504020202020204" pitchFamily="34" charset="77"/>
              </a:rPr>
            </a:br>
            <a:r>
              <a:rPr lang="en-GB" sz="1000" b="1" dirty="0">
                <a:solidFill>
                  <a:srgbClr val="282828"/>
                </a:solidFill>
                <a:effectLst/>
                <a:latin typeface="NeueHaasGroteskText Pro" panose="020B0504020202020204" pitchFamily="34" charset="77"/>
              </a:rPr>
              <a:t>Turkey</a:t>
            </a:r>
            <a:endParaRPr lang="en-GB" sz="1000" dirty="0">
              <a:solidFill>
                <a:srgbClr val="282828"/>
              </a:solidFill>
              <a:effectLst/>
              <a:latin typeface="NeueHaasGroteskTex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21028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4D10E6-E6A1-ADA1-45A5-83CE85A5D142}"/>
              </a:ext>
            </a:extLst>
          </p:cNvPr>
          <p:cNvSpPr txBox="1"/>
          <p:nvPr/>
        </p:nvSpPr>
        <p:spPr>
          <a:xfrm>
            <a:off x="125924" y="579678"/>
            <a:ext cx="23596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82828"/>
                </a:solidFill>
                <a:effectLst/>
                <a:latin typeface="Feature Deck" pitchFamily="2" charset="77"/>
              </a:rPr>
              <a:t>Did you know that </a:t>
            </a:r>
            <a:br>
              <a:rPr lang="en-GB" dirty="0">
                <a:solidFill>
                  <a:srgbClr val="282828"/>
                </a:solidFill>
                <a:effectLst/>
                <a:latin typeface="Feature Deck" pitchFamily="2" charset="77"/>
              </a:rPr>
            </a:br>
            <a:r>
              <a:rPr lang="en-GB" dirty="0">
                <a:solidFill>
                  <a:srgbClr val="282828"/>
                </a:solidFill>
                <a:effectLst/>
                <a:latin typeface="Feature Deck" pitchFamily="2" charset="77"/>
              </a:rPr>
              <a:t>a mature apple </a:t>
            </a:r>
            <a:br>
              <a:rPr lang="en-GB" dirty="0">
                <a:solidFill>
                  <a:srgbClr val="282828"/>
                </a:solidFill>
                <a:effectLst/>
                <a:latin typeface="Feature Deck" pitchFamily="2" charset="77"/>
              </a:rPr>
            </a:br>
            <a:r>
              <a:rPr lang="en-GB" dirty="0">
                <a:solidFill>
                  <a:srgbClr val="282828"/>
                </a:solidFill>
                <a:effectLst/>
                <a:latin typeface="Feature Deck" pitchFamily="2" charset="77"/>
              </a:rPr>
              <a:t>tree can produce anywhere </a:t>
            </a:r>
            <a:r>
              <a:rPr lang="en-GB" b="1" dirty="0">
                <a:solidFill>
                  <a:srgbClr val="282828"/>
                </a:solidFill>
                <a:effectLst/>
                <a:latin typeface="Feature Deck" pitchFamily="2" charset="77"/>
              </a:rPr>
              <a:t>from </a:t>
            </a:r>
            <a:br>
              <a:rPr lang="en-GB" b="1" dirty="0">
                <a:solidFill>
                  <a:srgbClr val="282828"/>
                </a:solidFill>
                <a:effectLst/>
                <a:latin typeface="Feature Deck" pitchFamily="2" charset="77"/>
              </a:rPr>
            </a:br>
            <a:r>
              <a:rPr lang="en-GB" b="1" dirty="0">
                <a:solidFill>
                  <a:srgbClr val="282828"/>
                </a:solidFill>
                <a:effectLst/>
                <a:latin typeface="Feature Deck" pitchFamily="2" charset="77"/>
              </a:rPr>
              <a:t>100 to 1,200 apples </a:t>
            </a:r>
            <a:br>
              <a:rPr lang="en-GB" b="1" dirty="0">
                <a:solidFill>
                  <a:srgbClr val="282828"/>
                </a:solidFill>
                <a:effectLst/>
                <a:latin typeface="Feature Deck" pitchFamily="2" charset="77"/>
              </a:rPr>
            </a:br>
            <a:r>
              <a:rPr lang="en-GB" b="1" dirty="0">
                <a:solidFill>
                  <a:srgbClr val="282828"/>
                </a:solidFill>
                <a:effectLst/>
                <a:latin typeface="Feature Deck" pitchFamily="2" charset="77"/>
              </a:rPr>
              <a:t>per season?</a:t>
            </a:r>
            <a:endParaRPr lang="en-GB" dirty="0">
              <a:solidFill>
                <a:srgbClr val="282828"/>
              </a:solidFill>
              <a:effectLst/>
              <a:latin typeface="Feature Deck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8A9F1B-DB55-7EF1-47D8-B409AF4AD1E9}"/>
              </a:ext>
            </a:extLst>
          </p:cNvPr>
          <p:cNvSpPr txBox="1"/>
          <p:nvPr/>
        </p:nvSpPr>
        <p:spPr>
          <a:xfrm>
            <a:off x="125924" y="3077277"/>
            <a:ext cx="30279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282828"/>
                </a:solidFill>
                <a:effectLst/>
                <a:latin typeface="Neue Haas Grotesk Text Pro" panose="020B0504020202020204" pitchFamily="34" charset="77"/>
              </a:rPr>
              <a:t>To celebrate the Apple Tree Day, we’ll</a:t>
            </a:r>
            <a:br>
              <a:rPr lang="en-GB" sz="1200" dirty="0">
                <a:solidFill>
                  <a:srgbClr val="282828"/>
                </a:solidFill>
                <a:effectLst/>
                <a:latin typeface="Neue Haas Grotesk Text Pro" panose="020B0504020202020204" pitchFamily="34" charset="77"/>
              </a:rPr>
            </a:br>
            <a:r>
              <a:rPr lang="en-GB" sz="1200" dirty="0">
                <a:solidFill>
                  <a:srgbClr val="282828"/>
                </a:solidFill>
                <a:effectLst/>
                <a:latin typeface="Neue Haas Grotesk Text Pro" panose="020B0504020202020204" pitchFamily="34" charset="77"/>
              </a:rPr>
              <a:t>be using </a:t>
            </a:r>
            <a:r>
              <a:rPr lang="en-GB" sz="1200" b="1" dirty="0">
                <a:solidFill>
                  <a:srgbClr val="282828"/>
                </a:solidFill>
                <a:effectLst/>
                <a:latin typeface="Neue Haas Grotesk Text Pro" panose="020B0504020202020204" pitchFamily="34" charset="77"/>
              </a:rPr>
              <a:t>Food Educators lesson plans!</a:t>
            </a:r>
            <a:endParaRPr lang="en-GB" sz="1200" dirty="0">
              <a:solidFill>
                <a:srgbClr val="282828"/>
              </a:solidFill>
              <a:effectLst/>
              <a:latin typeface="Neue Haas Grotesk Tex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01829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ACA4E38717A54B923DEDE8CCFAED71" ma:contentTypeVersion="18" ma:contentTypeDescription="Create a new document." ma:contentTypeScope="" ma:versionID="c9c542f6b67bda35e5a559c45f9c546b">
  <xsd:schema xmlns:xsd="http://www.w3.org/2001/XMLSchema" xmlns:xs="http://www.w3.org/2001/XMLSchema" xmlns:p="http://schemas.microsoft.com/office/2006/metadata/properties" xmlns:ns2="182f9a79-6dec-4984-9c65-a99d2870daa9" xmlns:ns3="39ed24c3-b5d1-4a2b-b0f5-2d4115204c49" targetNamespace="http://schemas.microsoft.com/office/2006/metadata/properties" ma:root="true" ma:fieldsID="6531fff53291055e870e700bb263757e" ns2:_="" ns3:_="">
    <xsd:import namespace="182f9a79-6dec-4984-9c65-a99d2870daa9"/>
    <xsd:import namespace="39ed24c3-b5d1-4a2b-b0f5-2d4115204c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MediaServiceSearchProperties" minOccurs="0"/>
                <xsd:element ref="ns2:Languagevers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2f9a79-6dec-4984-9c65-a99d2870da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b4427c30-779f-4929-a31c-31fc6a806c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anguageversion" ma:index="23" nillable="true" ma:displayName="Language version" ma:format="Dropdown" ma:internalName="Languageversion">
      <xsd:simpleType>
        <xsd:union memberTypes="dms:Text">
          <xsd:simpleType>
            <xsd:restriction base="dms:Choice">
              <xsd:enumeration value="ENGLISH"/>
              <xsd:enumeration value="Bulgarian"/>
              <xsd:enumeration value="Croatian"/>
              <xsd:enumeration value="Czech"/>
              <xsd:enumeration value="Greek"/>
              <xsd:enumeration value="Hungarian"/>
              <xsd:enumeration value="Italian"/>
              <xsd:enumeration value="Latvian"/>
              <xsd:enumeration value="Lithuanian"/>
              <xsd:enumeration value="Portuguese"/>
              <xsd:enumeration value="Polish"/>
              <xsd:enumeration value="Romanian"/>
              <xsd:enumeration value="Spanish"/>
              <xsd:enumeration value="Slovak"/>
              <xsd:enumeration value="Slovenian"/>
              <xsd:enumeration value="Turkish"/>
            </xsd:restriction>
          </xsd:simpleType>
        </xsd:union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ed24c3-b5d1-4a2b-b0f5-2d4115204c4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c4ef79a-a9e4-47a0-a631-b33fc44f3dac}" ma:internalName="TaxCatchAll" ma:showField="CatchAllData" ma:web="39ed24c3-b5d1-4a2b-b0f5-2d4115204c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9ed24c3-b5d1-4a2b-b0f5-2d4115204c49" xsi:nil="true"/>
    <lcf76f155ced4ddcb4097134ff3c332f xmlns="182f9a79-6dec-4984-9c65-a99d2870daa9">
      <Terms xmlns="http://schemas.microsoft.com/office/infopath/2007/PartnerControls"/>
    </lcf76f155ced4ddcb4097134ff3c332f>
    <Languageversion xmlns="182f9a79-6dec-4984-9c65-a99d2870daa9" xsi:nil="true"/>
  </documentManagement>
</p:properties>
</file>

<file path=customXml/itemProps1.xml><?xml version="1.0" encoding="utf-8"?>
<ds:datastoreItem xmlns:ds="http://schemas.openxmlformats.org/officeDocument/2006/customXml" ds:itemID="{0E2EA9BA-0FDB-4ACD-B705-6D564FFB4A73}"/>
</file>

<file path=customXml/itemProps2.xml><?xml version="1.0" encoding="utf-8"?>
<ds:datastoreItem xmlns:ds="http://schemas.openxmlformats.org/officeDocument/2006/customXml" ds:itemID="{BF1E7E42-F14C-43D6-B990-0F02A5EDA041}"/>
</file>

<file path=customXml/itemProps3.xml><?xml version="1.0" encoding="utf-8"?>
<ds:datastoreItem xmlns:ds="http://schemas.openxmlformats.org/officeDocument/2006/customXml" ds:itemID="{CE5A421A-C9C3-4FB4-8B37-F3F5D6F6C21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</TotalTime>
  <Words>311</Words>
  <Application>Microsoft Macintosh PowerPoint</Application>
  <PresentationFormat>Custom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Feature Deck</vt:lpstr>
      <vt:lpstr>Aptos Display</vt:lpstr>
      <vt:lpstr>Aptos</vt:lpstr>
      <vt:lpstr>Neue Haas Grotesk Text Pro</vt:lpstr>
      <vt:lpstr>Arial</vt:lpstr>
      <vt:lpstr>NeueHaasGroteskText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Berthaud (Contractor)</dc:creator>
  <cp:lastModifiedBy>Emma Berthaud (Contractor)</cp:lastModifiedBy>
  <cp:revision>13</cp:revision>
  <dcterms:created xsi:type="dcterms:W3CDTF">2025-01-27T14:52:21Z</dcterms:created>
  <dcterms:modified xsi:type="dcterms:W3CDTF">2025-01-30T11:26:30Z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0x01010086ACA4E38717A54B923DEDE8CCFAED71</vt:lpwstr>
  </property>
</Properties>
</file>