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</p:sldIdLst>
  <p:sldSz cx="15335250" cy="215995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vertBarState="minimized" horzBarState="maximized">
    <p:restoredLeft sz="8870"/>
    <p:restoredTop sz="96327"/>
  </p:normalViewPr>
  <p:slideViewPr>
    <p:cSldViewPr snapToGrid="0">
      <p:cViewPr>
        <p:scale>
          <a:sx n="70" d="100"/>
          <a:sy n="70" d="100"/>
        </p:scale>
        <p:origin x="302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10" Type="http://schemas.openxmlformats.org/officeDocument/2006/relationships/customXml" Target="../customXml/item3.xml"/><Relationship Id="rId4" Type="http://schemas.openxmlformats.org/officeDocument/2006/relationships/presProps" Target="presProps.xml"/><Relationship Id="rId9" Type="http://schemas.openxmlformats.org/officeDocument/2006/relationships/customXml" Target="../customXml/item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0144" y="3534924"/>
            <a:ext cx="13034963" cy="7519835"/>
          </a:xfrm>
        </p:spPr>
        <p:txBody>
          <a:bodyPr anchor="b"/>
          <a:lstStyle>
            <a:lvl1pPr algn="ctr">
              <a:defRPr sz="10063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16906" y="11344752"/>
            <a:ext cx="11501438" cy="5214884"/>
          </a:xfrm>
        </p:spPr>
        <p:txBody>
          <a:bodyPr/>
          <a:lstStyle>
            <a:lvl1pPr marL="0" indent="0" algn="ctr">
              <a:buNone/>
              <a:defRPr sz="4025"/>
            </a:lvl1pPr>
            <a:lvl2pPr marL="766770" indent="0" algn="ctr">
              <a:buNone/>
              <a:defRPr sz="3354"/>
            </a:lvl2pPr>
            <a:lvl3pPr marL="1533540" indent="0" algn="ctr">
              <a:buNone/>
              <a:defRPr sz="3019"/>
            </a:lvl3pPr>
            <a:lvl4pPr marL="2300310" indent="0" algn="ctr">
              <a:buNone/>
              <a:defRPr sz="2683"/>
            </a:lvl4pPr>
            <a:lvl5pPr marL="3067080" indent="0" algn="ctr">
              <a:buNone/>
              <a:defRPr sz="2683"/>
            </a:lvl5pPr>
            <a:lvl6pPr marL="3833851" indent="0" algn="ctr">
              <a:buNone/>
              <a:defRPr sz="2683"/>
            </a:lvl6pPr>
            <a:lvl7pPr marL="4600621" indent="0" algn="ctr">
              <a:buNone/>
              <a:defRPr sz="2683"/>
            </a:lvl7pPr>
            <a:lvl8pPr marL="5367391" indent="0" algn="ctr">
              <a:buNone/>
              <a:defRPr sz="2683"/>
            </a:lvl8pPr>
            <a:lvl9pPr marL="6134161" indent="0" algn="ctr">
              <a:buNone/>
              <a:defRPr sz="2683"/>
            </a:lvl9pPr>
          </a:lstStyle>
          <a:p>
            <a:r>
              <a:rPr lang="it-IT"/>
              <a:t>Fare clic per modificare lo stile del sottotitolo dello schema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AB89C-3F7B-8041-B83B-E9BFB703B3CB}" type="datetimeFigureOut">
              <a:rPr lang="it-IT" smtClean="0"/>
              <a:t>25/02/24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330E1-4698-B345-AC8F-678809FB3B3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808420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AB89C-3F7B-8041-B83B-E9BFB703B3CB}" type="datetimeFigureOut">
              <a:rPr lang="it-IT" smtClean="0"/>
              <a:t>25/02/24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330E1-4698-B345-AC8F-678809FB3B3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351159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6312" y="5384888"/>
            <a:ext cx="13226653" cy="8984801"/>
          </a:xfrm>
        </p:spPr>
        <p:txBody>
          <a:bodyPr anchor="b"/>
          <a:lstStyle>
            <a:lvl1pPr>
              <a:defRPr sz="10063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312" y="14454688"/>
            <a:ext cx="13226653" cy="4724895"/>
          </a:xfrm>
        </p:spPr>
        <p:txBody>
          <a:bodyPr/>
          <a:lstStyle>
            <a:lvl1pPr marL="0" indent="0">
              <a:buNone/>
              <a:defRPr sz="4025">
                <a:solidFill>
                  <a:schemeClr val="tx1">
                    <a:tint val="82000"/>
                  </a:schemeClr>
                </a:solidFill>
              </a:defRPr>
            </a:lvl1pPr>
            <a:lvl2pPr marL="766770" indent="0">
              <a:buNone/>
              <a:defRPr sz="3354">
                <a:solidFill>
                  <a:schemeClr val="tx1">
                    <a:tint val="82000"/>
                  </a:schemeClr>
                </a:solidFill>
              </a:defRPr>
            </a:lvl2pPr>
            <a:lvl3pPr marL="1533540" indent="0">
              <a:buNone/>
              <a:defRPr sz="3019">
                <a:solidFill>
                  <a:schemeClr val="tx1">
                    <a:tint val="82000"/>
                  </a:schemeClr>
                </a:solidFill>
              </a:defRPr>
            </a:lvl3pPr>
            <a:lvl4pPr marL="2300310" indent="0">
              <a:buNone/>
              <a:defRPr sz="2683">
                <a:solidFill>
                  <a:schemeClr val="tx1">
                    <a:tint val="82000"/>
                  </a:schemeClr>
                </a:solidFill>
              </a:defRPr>
            </a:lvl4pPr>
            <a:lvl5pPr marL="3067080" indent="0">
              <a:buNone/>
              <a:defRPr sz="2683">
                <a:solidFill>
                  <a:schemeClr val="tx1">
                    <a:tint val="82000"/>
                  </a:schemeClr>
                </a:solidFill>
              </a:defRPr>
            </a:lvl5pPr>
            <a:lvl6pPr marL="3833851" indent="0">
              <a:buNone/>
              <a:defRPr sz="2683">
                <a:solidFill>
                  <a:schemeClr val="tx1">
                    <a:tint val="82000"/>
                  </a:schemeClr>
                </a:solidFill>
              </a:defRPr>
            </a:lvl6pPr>
            <a:lvl7pPr marL="4600621" indent="0">
              <a:buNone/>
              <a:defRPr sz="2683">
                <a:solidFill>
                  <a:schemeClr val="tx1">
                    <a:tint val="82000"/>
                  </a:schemeClr>
                </a:solidFill>
              </a:defRPr>
            </a:lvl7pPr>
            <a:lvl8pPr marL="5367391" indent="0">
              <a:buNone/>
              <a:defRPr sz="2683">
                <a:solidFill>
                  <a:schemeClr val="tx1">
                    <a:tint val="82000"/>
                  </a:schemeClr>
                </a:solidFill>
              </a:defRPr>
            </a:lvl8pPr>
            <a:lvl9pPr marL="6134161" indent="0">
              <a:buNone/>
              <a:defRPr sz="2683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AB89C-3F7B-8041-B83B-E9BFB703B3CB}" type="datetimeFigureOut">
              <a:rPr lang="it-IT" smtClean="0"/>
              <a:t>25/02/24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330E1-4698-B345-AC8F-678809FB3B3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223579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54299" y="5749874"/>
            <a:ext cx="6517481" cy="13704700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63470" y="5749874"/>
            <a:ext cx="6517481" cy="13704700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AB89C-3F7B-8041-B83B-E9BFB703B3CB}" type="datetimeFigureOut">
              <a:rPr lang="it-IT" smtClean="0"/>
              <a:t>25/02/24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330E1-4698-B345-AC8F-678809FB3B3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236069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6296" y="1149979"/>
            <a:ext cx="13226653" cy="4174910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6297" y="5294885"/>
            <a:ext cx="6487529" cy="2594941"/>
          </a:xfrm>
        </p:spPr>
        <p:txBody>
          <a:bodyPr anchor="b"/>
          <a:lstStyle>
            <a:lvl1pPr marL="0" indent="0">
              <a:buNone/>
              <a:defRPr sz="4025" b="1"/>
            </a:lvl1pPr>
            <a:lvl2pPr marL="766770" indent="0">
              <a:buNone/>
              <a:defRPr sz="3354" b="1"/>
            </a:lvl2pPr>
            <a:lvl3pPr marL="1533540" indent="0">
              <a:buNone/>
              <a:defRPr sz="3019" b="1"/>
            </a:lvl3pPr>
            <a:lvl4pPr marL="2300310" indent="0">
              <a:buNone/>
              <a:defRPr sz="2683" b="1"/>
            </a:lvl4pPr>
            <a:lvl5pPr marL="3067080" indent="0">
              <a:buNone/>
              <a:defRPr sz="2683" b="1"/>
            </a:lvl5pPr>
            <a:lvl6pPr marL="3833851" indent="0">
              <a:buNone/>
              <a:defRPr sz="2683" b="1"/>
            </a:lvl6pPr>
            <a:lvl7pPr marL="4600621" indent="0">
              <a:buNone/>
              <a:defRPr sz="2683" b="1"/>
            </a:lvl7pPr>
            <a:lvl8pPr marL="5367391" indent="0">
              <a:buNone/>
              <a:defRPr sz="2683" b="1"/>
            </a:lvl8pPr>
            <a:lvl9pPr marL="6134161" indent="0">
              <a:buNone/>
              <a:defRPr sz="2683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56297" y="7889827"/>
            <a:ext cx="6487529" cy="11604746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763471" y="5294885"/>
            <a:ext cx="6519479" cy="2594941"/>
          </a:xfrm>
        </p:spPr>
        <p:txBody>
          <a:bodyPr anchor="b"/>
          <a:lstStyle>
            <a:lvl1pPr marL="0" indent="0">
              <a:buNone/>
              <a:defRPr sz="4025" b="1"/>
            </a:lvl1pPr>
            <a:lvl2pPr marL="766770" indent="0">
              <a:buNone/>
              <a:defRPr sz="3354" b="1"/>
            </a:lvl2pPr>
            <a:lvl3pPr marL="1533540" indent="0">
              <a:buNone/>
              <a:defRPr sz="3019" b="1"/>
            </a:lvl3pPr>
            <a:lvl4pPr marL="2300310" indent="0">
              <a:buNone/>
              <a:defRPr sz="2683" b="1"/>
            </a:lvl4pPr>
            <a:lvl5pPr marL="3067080" indent="0">
              <a:buNone/>
              <a:defRPr sz="2683" b="1"/>
            </a:lvl5pPr>
            <a:lvl6pPr marL="3833851" indent="0">
              <a:buNone/>
              <a:defRPr sz="2683" b="1"/>
            </a:lvl6pPr>
            <a:lvl7pPr marL="4600621" indent="0">
              <a:buNone/>
              <a:defRPr sz="2683" b="1"/>
            </a:lvl7pPr>
            <a:lvl8pPr marL="5367391" indent="0">
              <a:buNone/>
              <a:defRPr sz="2683" b="1"/>
            </a:lvl8pPr>
            <a:lvl9pPr marL="6134161" indent="0">
              <a:buNone/>
              <a:defRPr sz="2683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763471" y="7889827"/>
            <a:ext cx="6519479" cy="11604746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AB89C-3F7B-8041-B83B-E9BFB703B3CB}" type="datetimeFigureOut">
              <a:rPr lang="it-IT" smtClean="0"/>
              <a:t>25/02/24</a:t>
            </a:fld>
            <a:endParaRPr lang="it-IT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330E1-4698-B345-AC8F-678809FB3B3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810939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AB89C-3F7B-8041-B83B-E9BFB703B3CB}" type="datetimeFigureOut">
              <a:rPr lang="it-IT" smtClean="0"/>
              <a:t>25/02/24</a:t>
            </a:fld>
            <a:endParaRPr lang="it-I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330E1-4698-B345-AC8F-678809FB3B3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399691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AB89C-3F7B-8041-B83B-E9BFB703B3CB}" type="datetimeFigureOut">
              <a:rPr lang="it-IT" smtClean="0"/>
              <a:t>25/02/24</a:t>
            </a:fld>
            <a:endParaRPr lang="it-IT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330E1-4698-B345-AC8F-678809FB3B3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863564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6296" y="1439968"/>
            <a:ext cx="4946017" cy="5039889"/>
          </a:xfrm>
        </p:spPr>
        <p:txBody>
          <a:bodyPr anchor="b"/>
          <a:lstStyle>
            <a:lvl1pPr>
              <a:defRPr sz="5367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9479" y="3109937"/>
            <a:ext cx="7763470" cy="15349662"/>
          </a:xfrm>
        </p:spPr>
        <p:txBody>
          <a:bodyPr/>
          <a:lstStyle>
            <a:lvl1pPr>
              <a:defRPr sz="5367"/>
            </a:lvl1pPr>
            <a:lvl2pPr>
              <a:defRPr sz="4696"/>
            </a:lvl2pPr>
            <a:lvl3pPr>
              <a:defRPr sz="4025"/>
            </a:lvl3pPr>
            <a:lvl4pPr>
              <a:defRPr sz="3354"/>
            </a:lvl4pPr>
            <a:lvl5pPr>
              <a:defRPr sz="3354"/>
            </a:lvl5pPr>
            <a:lvl6pPr>
              <a:defRPr sz="3354"/>
            </a:lvl6pPr>
            <a:lvl7pPr>
              <a:defRPr sz="3354"/>
            </a:lvl7pPr>
            <a:lvl8pPr>
              <a:defRPr sz="3354"/>
            </a:lvl8pPr>
            <a:lvl9pPr>
              <a:defRPr sz="3354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56296" y="6479857"/>
            <a:ext cx="4946017" cy="12004738"/>
          </a:xfrm>
        </p:spPr>
        <p:txBody>
          <a:bodyPr/>
          <a:lstStyle>
            <a:lvl1pPr marL="0" indent="0">
              <a:buNone/>
              <a:defRPr sz="2683"/>
            </a:lvl1pPr>
            <a:lvl2pPr marL="766770" indent="0">
              <a:buNone/>
              <a:defRPr sz="2348"/>
            </a:lvl2pPr>
            <a:lvl3pPr marL="1533540" indent="0">
              <a:buNone/>
              <a:defRPr sz="2013"/>
            </a:lvl3pPr>
            <a:lvl4pPr marL="2300310" indent="0">
              <a:buNone/>
              <a:defRPr sz="1677"/>
            </a:lvl4pPr>
            <a:lvl5pPr marL="3067080" indent="0">
              <a:buNone/>
              <a:defRPr sz="1677"/>
            </a:lvl5pPr>
            <a:lvl6pPr marL="3833851" indent="0">
              <a:buNone/>
              <a:defRPr sz="1677"/>
            </a:lvl6pPr>
            <a:lvl7pPr marL="4600621" indent="0">
              <a:buNone/>
              <a:defRPr sz="1677"/>
            </a:lvl7pPr>
            <a:lvl8pPr marL="5367391" indent="0">
              <a:buNone/>
              <a:defRPr sz="1677"/>
            </a:lvl8pPr>
            <a:lvl9pPr marL="6134161" indent="0">
              <a:buNone/>
              <a:defRPr sz="1677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AB89C-3F7B-8041-B83B-E9BFB703B3CB}" type="datetimeFigureOut">
              <a:rPr lang="it-IT" smtClean="0"/>
              <a:t>25/02/24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330E1-4698-B345-AC8F-678809FB3B3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973049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6296" y="1439968"/>
            <a:ext cx="4946017" cy="5039889"/>
          </a:xfrm>
        </p:spPr>
        <p:txBody>
          <a:bodyPr anchor="b"/>
          <a:lstStyle>
            <a:lvl1pPr>
              <a:defRPr sz="5367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19479" y="3109937"/>
            <a:ext cx="7763470" cy="15349662"/>
          </a:xfrm>
        </p:spPr>
        <p:txBody>
          <a:bodyPr anchor="t"/>
          <a:lstStyle>
            <a:lvl1pPr marL="0" indent="0">
              <a:buNone/>
              <a:defRPr sz="5367"/>
            </a:lvl1pPr>
            <a:lvl2pPr marL="766770" indent="0">
              <a:buNone/>
              <a:defRPr sz="4696"/>
            </a:lvl2pPr>
            <a:lvl3pPr marL="1533540" indent="0">
              <a:buNone/>
              <a:defRPr sz="4025"/>
            </a:lvl3pPr>
            <a:lvl4pPr marL="2300310" indent="0">
              <a:buNone/>
              <a:defRPr sz="3354"/>
            </a:lvl4pPr>
            <a:lvl5pPr marL="3067080" indent="0">
              <a:buNone/>
              <a:defRPr sz="3354"/>
            </a:lvl5pPr>
            <a:lvl6pPr marL="3833851" indent="0">
              <a:buNone/>
              <a:defRPr sz="3354"/>
            </a:lvl6pPr>
            <a:lvl7pPr marL="4600621" indent="0">
              <a:buNone/>
              <a:defRPr sz="3354"/>
            </a:lvl7pPr>
            <a:lvl8pPr marL="5367391" indent="0">
              <a:buNone/>
              <a:defRPr sz="3354"/>
            </a:lvl8pPr>
            <a:lvl9pPr marL="6134161" indent="0">
              <a:buNone/>
              <a:defRPr sz="3354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56296" y="6479857"/>
            <a:ext cx="4946017" cy="12004738"/>
          </a:xfrm>
        </p:spPr>
        <p:txBody>
          <a:bodyPr/>
          <a:lstStyle>
            <a:lvl1pPr marL="0" indent="0">
              <a:buNone/>
              <a:defRPr sz="2683"/>
            </a:lvl1pPr>
            <a:lvl2pPr marL="766770" indent="0">
              <a:buNone/>
              <a:defRPr sz="2348"/>
            </a:lvl2pPr>
            <a:lvl3pPr marL="1533540" indent="0">
              <a:buNone/>
              <a:defRPr sz="2013"/>
            </a:lvl3pPr>
            <a:lvl4pPr marL="2300310" indent="0">
              <a:buNone/>
              <a:defRPr sz="1677"/>
            </a:lvl4pPr>
            <a:lvl5pPr marL="3067080" indent="0">
              <a:buNone/>
              <a:defRPr sz="1677"/>
            </a:lvl5pPr>
            <a:lvl6pPr marL="3833851" indent="0">
              <a:buNone/>
              <a:defRPr sz="1677"/>
            </a:lvl6pPr>
            <a:lvl7pPr marL="4600621" indent="0">
              <a:buNone/>
              <a:defRPr sz="1677"/>
            </a:lvl7pPr>
            <a:lvl8pPr marL="5367391" indent="0">
              <a:buNone/>
              <a:defRPr sz="1677"/>
            </a:lvl8pPr>
            <a:lvl9pPr marL="6134161" indent="0">
              <a:buNone/>
              <a:defRPr sz="1677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AB89C-3F7B-8041-B83B-E9BFB703B3CB}" type="datetimeFigureOut">
              <a:rPr lang="it-IT" smtClean="0"/>
              <a:t>25/02/24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330E1-4698-B345-AC8F-678809FB3B3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007449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AB89C-3F7B-8041-B83B-E9BFB703B3CB}" type="datetimeFigureOut">
              <a:rPr lang="it-IT" smtClean="0"/>
              <a:t>25/02/24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330E1-4698-B345-AC8F-678809FB3B3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102929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974289" y="1149975"/>
            <a:ext cx="3306663" cy="18304599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4299" y="1149975"/>
            <a:ext cx="9728299" cy="18304599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AB89C-3F7B-8041-B83B-E9BFB703B3CB}" type="datetimeFigureOut">
              <a:rPr lang="it-IT" smtClean="0"/>
              <a:t>25/02/24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330E1-4698-B345-AC8F-678809FB3B3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25872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54299" y="1149979"/>
            <a:ext cx="13226653" cy="4174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4299" y="5749874"/>
            <a:ext cx="13226653" cy="13704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54299" y="20019564"/>
            <a:ext cx="3450431" cy="1149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01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7AB89C-3F7B-8041-B83B-E9BFB703B3CB}" type="datetimeFigureOut">
              <a:rPr lang="it-IT" smtClean="0"/>
              <a:t>25/02/24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79802" y="20019564"/>
            <a:ext cx="5175647" cy="1149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01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0520" y="20019564"/>
            <a:ext cx="3450431" cy="1149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1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4330E1-4698-B345-AC8F-678809FB3B3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021399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1533540" rtl="0" eaLnBrk="1" latinLnBrk="0" hangingPunct="1">
        <a:lnSpc>
          <a:spcPct val="90000"/>
        </a:lnSpc>
        <a:spcBef>
          <a:spcPct val="0"/>
        </a:spcBef>
        <a:buNone/>
        <a:defRPr sz="737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83385" indent="-383385" algn="l" defTabSz="1533540" rtl="0" eaLnBrk="1" latinLnBrk="0" hangingPunct="1">
        <a:lnSpc>
          <a:spcPct val="90000"/>
        </a:lnSpc>
        <a:spcBef>
          <a:spcPts val="1677"/>
        </a:spcBef>
        <a:buFont typeface="Arial" panose="020B0604020202020204" pitchFamily="34" charset="0"/>
        <a:buChar char="•"/>
        <a:defRPr sz="4696" kern="1200">
          <a:solidFill>
            <a:schemeClr val="tx1"/>
          </a:solidFill>
          <a:latin typeface="+mn-lt"/>
          <a:ea typeface="+mn-ea"/>
          <a:cs typeface="+mn-cs"/>
        </a:defRPr>
      </a:lvl1pPr>
      <a:lvl2pPr marL="1150155" indent="-383385" algn="l" defTabSz="1533540" rtl="0" eaLnBrk="1" latinLnBrk="0" hangingPunct="1">
        <a:lnSpc>
          <a:spcPct val="90000"/>
        </a:lnSpc>
        <a:spcBef>
          <a:spcPts val="839"/>
        </a:spcBef>
        <a:buFont typeface="Arial" panose="020B0604020202020204" pitchFamily="34" charset="0"/>
        <a:buChar char="•"/>
        <a:defRPr sz="4025" kern="1200">
          <a:solidFill>
            <a:schemeClr val="tx1"/>
          </a:solidFill>
          <a:latin typeface="+mn-lt"/>
          <a:ea typeface="+mn-ea"/>
          <a:cs typeface="+mn-cs"/>
        </a:defRPr>
      </a:lvl2pPr>
      <a:lvl3pPr marL="1916925" indent="-383385" algn="l" defTabSz="1533540" rtl="0" eaLnBrk="1" latinLnBrk="0" hangingPunct="1">
        <a:lnSpc>
          <a:spcPct val="90000"/>
        </a:lnSpc>
        <a:spcBef>
          <a:spcPts val="839"/>
        </a:spcBef>
        <a:buFont typeface="Arial" panose="020B0604020202020204" pitchFamily="34" charset="0"/>
        <a:buChar char="•"/>
        <a:defRPr sz="3354" kern="1200">
          <a:solidFill>
            <a:schemeClr val="tx1"/>
          </a:solidFill>
          <a:latin typeface="+mn-lt"/>
          <a:ea typeface="+mn-ea"/>
          <a:cs typeface="+mn-cs"/>
        </a:defRPr>
      </a:lvl3pPr>
      <a:lvl4pPr marL="2683695" indent="-383385" algn="l" defTabSz="1533540" rtl="0" eaLnBrk="1" latinLnBrk="0" hangingPunct="1">
        <a:lnSpc>
          <a:spcPct val="90000"/>
        </a:lnSpc>
        <a:spcBef>
          <a:spcPts val="839"/>
        </a:spcBef>
        <a:buFont typeface="Arial" panose="020B0604020202020204" pitchFamily="34" charset="0"/>
        <a:buChar char="•"/>
        <a:defRPr sz="3019" kern="1200">
          <a:solidFill>
            <a:schemeClr val="tx1"/>
          </a:solidFill>
          <a:latin typeface="+mn-lt"/>
          <a:ea typeface="+mn-ea"/>
          <a:cs typeface="+mn-cs"/>
        </a:defRPr>
      </a:lvl4pPr>
      <a:lvl5pPr marL="3450466" indent="-383385" algn="l" defTabSz="1533540" rtl="0" eaLnBrk="1" latinLnBrk="0" hangingPunct="1">
        <a:lnSpc>
          <a:spcPct val="90000"/>
        </a:lnSpc>
        <a:spcBef>
          <a:spcPts val="839"/>
        </a:spcBef>
        <a:buFont typeface="Arial" panose="020B0604020202020204" pitchFamily="34" charset="0"/>
        <a:buChar char="•"/>
        <a:defRPr sz="3019" kern="1200">
          <a:solidFill>
            <a:schemeClr val="tx1"/>
          </a:solidFill>
          <a:latin typeface="+mn-lt"/>
          <a:ea typeface="+mn-ea"/>
          <a:cs typeface="+mn-cs"/>
        </a:defRPr>
      </a:lvl5pPr>
      <a:lvl6pPr marL="4217236" indent="-383385" algn="l" defTabSz="1533540" rtl="0" eaLnBrk="1" latinLnBrk="0" hangingPunct="1">
        <a:lnSpc>
          <a:spcPct val="90000"/>
        </a:lnSpc>
        <a:spcBef>
          <a:spcPts val="839"/>
        </a:spcBef>
        <a:buFont typeface="Arial" panose="020B0604020202020204" pitchFamily="34" charset="0"/>
        <a:buChar char="•"/>
        <a:defRPr sz="3019" kern="1200">
          <a:solidFill>
            <a:schemeClr val="tx1"/>
          </a:solidFill>
          <a:latin typeface="+mn-lt"/>
          <a:ea typeface="+mn-ea"/>
          <a:cs typeface="+mn-cs"/>
        </a:defRPr>
      </a:lvl6pPr>
      <a:lvl7pPr marL="4984006" indent="-383385" algn="l" defTabSz="1533540" rtl="0" eaLnBrk="1" latinLnBrk="0" hangingPunct="1">
        <a:lnSpc>
          <a:spcPct val="90000"/>
        </a:lnSpc>
        <a:spcBef>
          <a:spcPts val="839"/>
        </a:spcBef>
        <a:buFont typeface="Arial" panose="020B0604020202020204" pitchFamily="34" charset="0"/>
        <a:buChar char="•"/>
        <a:defRPr sz="3019" kern="1200">
          <a:solidFill>
            <a:schemeClr val="tx1"/>
          </a:solidFill>
          <a:latin typeface="+mn-lt"/>
          <a:ea typeface="+mn-ea"/>
          <a:cs typeface="+mn-cs"/>
        </a:defRPr>
      </a:lvl7pPr>
      <a:lvl8pPr marL="5750776" indent="-383385" algn="l" defTabSz="1533540" rtl="0" eaLnBrk="1" latinLnBrk="0" hangingPunct="1">
        <a:lnSpc>
          <a:spcPct val="90000"/>
        </a:lnSpc>
        <a:spcBef>
          <a:spcPts val="839"/>
        </a:spcBef>
        <a:buFont typeface="Arial" panose="020B0604020202020204" pitchFamily="34" charset="0"/>
        <a:buChar char="•"/>
        <a:defRPr sz="3019" kern="1200">
          <a:solidFill>
            <a:schemeClr val="tx1"/>
          </a:solidFill>
          <a:latin typeface="+mn-lt"/>
          <a:ea typeface="+mn-ea"/>
          <a:cs typeface="+mn-cs"/>
        </a:defRPr>
      </a:lvl8pPr>
      <a:lvl9pPr marL="6517546" indent="-383385" algn="l" defTabSz="1533540" rtl="0" eaLnBrk="1" latinLnBrk="0" hangingPunct="1">
        <a:lnSpc>
          <a:spcPct val="90000"/>
        </a:lnSpc>
        <a:spcBef>
          <a:spcPts val="839"/>
        </a:spcBef>
        <a:buFont typeface="Arial" panose="020B0604020202020204" pitchFamily="34" charset="0"/>
        <a:buChar char="•"/>
        <a:defRPr sz="301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533540" rtl="0" eaLnBrk="1" latinLnBrk="0" hangingPunct="1">
        <a:defRPr sz="3019" kern="1200">
          <a:solidFill>
            <a:schemeClr val="tx1"/>
          </a:solidFill>
          <a:latin typeface="+mn-lt"/>
          <a:ea typeface="+mn-ea"/>
          <a:cs typeface="+mn-cs"/>
        </a:defRPr>
      </a:lvl1pPr>
      <a:lvl2pPr marL="766770" algn="l" defTabSz="1533540" rtl="0" eaLnBrk="1" latinLnBrk="0" hangingPunct="1">
        <a:defRPr sz="3019" kern="1200">
          <a:solidFill>
            <a:schemeClr val="tx1"/>
          </a:solidFill>
          <a:latin typeface="+mn-lt"/>
          <a:ea typeface="+mn-ea"/>
          <a:cs typeface="+mn-cs"/>
        </a:defRPr>
      </a:lvl2pPr>
      <a:lvl3pPr marL="1533540" algn="l" defTabSz="1533540" rtl="0" eaLnBrk="1" latinLnBrk="0" hangingPunct="1">
        <a:defRPr sz="3019" kern="1200">
          <a:solidFill>
            <a:schemeClr val="tx1"/>
          </a:solidFill>
          <a:latin typeface="+mn-lt"/>
          <a:ea typeface="+mn-ea"/>
          <a:cs typeface="+mn-cs"/>
        </a:defRPr>
      </a:lvl3pPr>
      <a:lvl4pPr marL="2300310" algn="l" defTabSz="1533540" rtl="0" eaLnBrk="1" latinLnBrk="0" hangingPunct="1">
        <a:defRPr sz="3019" kern="1200">
          <a:solidFill>
            <a:schemeClr val="tx1"/>
          </a:solidFill>
          <a:latin typeface="+mn-lt"/>
          <a:ea typeface="+mn-ea"/>
          <a:cs typeface="+mn-cs"/>
        </a:defRPr>
      </a:lvl4pPr>
      <a:lvl5pPr marL="3067080" algn="l" defTabSz="1533540" rtl="0" eaLnBrk="1" latinLnBrk="0" hangingPunct="1">
        <a:defRPr sz="3019" kern="1200">
          <a:solidFill>
            <a:schemeClr val="tx1"/>
          </a:solidFill>
          <a:latin typeface="+mn-lt"/>
          <a:ea typeface="+mn-ea"/>
          <a:cs typeface="+mn-cs"/>
        </a:defRPr>
      </a:lvl5pPr>
      <a:lvl6pPr marL="3833851" algn="l" defTabSz="1533540" rtl="0" eaLnBrk="1" latinLnBrk="0" hangingPunct="1">
        <a:defRPr sz="3019" kern="1200">
          <a:solidFill>
            <a:schemeClr val="tx1"/>
          </a:solidFill>
          <a:latin typeface="+mn-lt"/>
          <a:ea typeface="+mn-ea"/>
          <a:cs typeface="+mn-cs"/>
        </a:defRPr>
      </a:lvl6pPr>
      <a:lvl7pPr marL="4600621" algn="l" defTabSz="1533540" rtl="0" eaLnBrk="1" latinLnBrk="0" hangingPunct="1">
        <a:defRPr sz="3019" kern="1200">
          <a:solidFill>
            <a:schemeClr val="tx1"/>
          </a:solidFill>
          <a:latin typeface="+mn-lt"/>
          <a:ea typeface="+mn-ea"/>
          <a:cs typeface="+mn-cs"/>
        </a:defRPr>
      </a:lvl7pPr>
      <a:lvl8pPr marL="5367391" algn="l" defTabSz="1533540" rtl="0" eaLnBrk="1" latinLnBrk="0" hangingPunct="1">
        <a:defRPr sz="3019" kern="1200">
          <a:solidFill>
            <a:schemeClr val="tx1"/>
          </a:solidFill>
          <a:latin typeface="+mn-lt"/>
          <a:ea typeface="+mn-ea"/>
          <a:cs typeface="+mn-cs"/>
        </a:defRPr>
      </a:lvl8pPr>
      <a:lvl9pPr marL="6134161" algn="l" defTabSz="1533540" rtl="0" eaLnBrk="1" latinLnBrk="0" hangingPunct="1">
        <a:defRPr sz="301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sellaDiTesto 3">
            <a:extLst>
              <a:ext uri="{FF2B5EF4-FFF2-40B4-BE49-F238E27FC236}">
                <a16:creationId xmlns:a16="http://schemas.microsoft.com/office/drawing/2014/main" id="{20BF676F-7078-9A8D-7D75-5D838EAD2248}"/>
              </a:ext>
            </a:extLst>
          </p:cNvPr>
          <p:cNvSpPr txBox="1"/>
          <p:nvPr/>
        </p:nvSpPr>
        <p:spPr>
          <a:xfrm>
            <a:off x="8848164" y="215153"/>
            <a:ext cx="67829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8000" b="1" dirty="0">
                <a:solidFill>
                  <a:schemeClr val="accent6">
                    <a:lumMod val="75000"/>
                  </a:schemeClr>
                </a:solidFill>
                <a:latin typeface="Feature Deck Extrabold" pitchFamily="2" charset="77"/>
              </a:rPr>
              <a:t>Gigi the </a:t>
            </a:r>
            <a:r>
              <a:rPr lang="it-IT" sz="8000" b="1" dirty="0" err="1">
                <a:solidFill>
                  <a:schemeClr val="accent6">
                    <a:lumMod val="75000"/>
                  </a:schemeClr>
                </a:solidFill>
                <a:latin typeface="Feature Deck Extrabold" pitchFamily="2" charset="77"/>
              </a:rPr>
              <a:t>Goat</a:t>
            </a:r>
            <a:r>
              <a:rPr lang="it-IT" sz="8000" b="1" dirty="0">
                <a:solidFill>
                  <a:schemeClr val="accent6">
                    <a:lumMod val="75000"/>
                  </a:schemeClr>
                </a:solidFill>
                <a:latin typeface="Feature Deck Extrabold" pitchFamily="2" charset="77"/>
              </a:rPr>
              <a:t> 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173A1301-4010-1C24-C933-EC2A4607A2C6}"/>
              </a:ext>
            </a:extLst>
          </p:cNvPr>
          <p:cNvSpPr txBox="1"/>
          <p:nvPr/>
        </p:nvSpPr>
        <p:spPr>
          <a:xfrm rot="21067085">
            <a:off x="6898036" y="14686003"/>
            <a:ext cx="19831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spc="3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GIGI’S </a:t>
            </a:r>
            <a:br>
              <a:rPr lang="it-IT" sz="2400" spc="3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</a:br>
            <a:r>
              <a:rPr lang="it-IT" sz="2400" spc="3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JAM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228B1AA2-7F56-A3BC-237B-6F932DE4371F}"/>
              </a:ext>
            </a:extLst>
          </p:cNvPr>
          <p:cNvSpPr txBox="1"/>
          <p:nvPr/>
        </p:nvSpPr>
        <p:spPr>
          <a:xfrm>
            <a:off x="10248560" y="2104778"/>
            <a:ext cx="47630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it-IT" sz="3200" i="1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How </a:t>
            </a:r>
            <a:r>
              <a:rPr lang="it-IT" sz="3200" i="1" dirty="0" err="1">
                <a:solidFill>
                  <a:schemeClr val="accent3"/>
                </a:solidFill>
                <a:latin typeface="NeueHaasGroteskText Pro" panose="020B0504020202020204" pitchFamily="34" charset="77"/>
              </a:rPr>
              <a:t>many</a:t>
            </a:r>
            <a:r>
              <a:rPr lang="it-IT" sz="3200" i="1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 </a:t>
            </a:r>
            <a:r>
              <a:rPr lang="it-IT" sz="3200" i="1" dirty="0" err="1">
                <a:solidFill>
                  <a:schemeClr val="accent3"/>
                </a:solidFill>
                <a:latin typeface="NeueHaasGroteskText Pro" panose="020B0504020202020204" pitchFamily="34" charset="77"/>
              </a:rPr>
              <a:t>carrots</a:t>
            </a:r>
            <a:r>
              <a:rPr lang="it-IT" sz="3200" i="1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 </a:t>
            </a:r>
          </a:p>
          <a:p>
            <a:pPr algn="ctr">
              <a:lnSpc>
                <a:spcPts val="3200"/>
              </a:lnSpc>
            </a:pPr>
            <a:r>
              <a:rPr lang="it-IT" sz="3200" i="1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can </a:t>
            </a:r>
            <a:r>
              <a:rPr lang="it-IT" sz="3200" i="1" dirty="0" err="1">
                <a:solidFill>
                  <a:schemeClr val="accent3"/>
                </a:solidFill>
                <a:latin typeface="NeueHaasGroteskText Pro" panose="020B0504020202020204" pitchFamily="34" charset="77"/>
              </a:rPr>
              <a:t>you</a:t>
            </a:r>
            <a:r>
              <a:rPr lang="it-IT" sz="3200" i="1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 </a:t>
            </a:r>
            <a:r>
              <a:rPr lang="it-IT" sz="3200" i="1" dirty="0" err="1">
                <a:solidFill>
                  <a:schemeClr val="accent3"/>
                </a:solidFill>
                <a:latin typeface="NeueHaasGroteskText Pro" panose="020B0504020202020204" pitchFamily="34" charset="77"/>
              </a:rPr>
              <a:t>find</a:t>
            </a:r>
            <a:r>
              <a:rPr lang="it-IT" sz="3200" i="1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 </a:t>
            </a:r>
            <a:r>
              <a:rPr lang="it-IT" sz="3200" i="1" dirty="0" err="1">
                <a:solidFill>
                  <a:schemeClr val="accent3"/>
                </a:solidFill>
                <a:latin typeface="NeueHaasGroteskText Pro" panose="020B0504020202020204" pitchFamily="34" charset="77"/>
              </a:rPr>
              <a:t>hidden</a:t>
            </a:r>
            <a:r>
              <a:rPr lang="it-IT" sz="3200" i="1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 </a:t>
            </a:r>
          </a:p>
          <a:p>
            <a:pPr algn="ctr">
              <a:lnSpc>
                <a:spcPts val="3200"/>
              </a:lnSpc>
            </a:pPr>
            <a:r>
              <a:rPr lang="it-IT" sz="3200" i="1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in </a:t>
            </a:r>
            <a:r>
              <a:rPr lang="it-IT" sz="3200" i="1" dirty="0" err="1">
                <a:solidFill>
                  <a:schemeClr val="accent3"/>
                </a:solidFill>
                <a:latin typeface="NeueHaasGroteskText Pro" panose="020B0504020202020204" pitchFamily="34" charset="77"/>
              </a:rPr>
              <a:t>explora</a:t>
            </a:r>
            <a:r>
              <a:rPr lang="it-IT" sz="3200" i="1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 </a:t>
            </a:r>
            <a:r>
              <a:rPr lang="it-IT" sz="3200" i="1" dirty="0" err="1">
                <a:solidFill>
                  <a:schemeClr val="accent3"/>
                </a:solidFill>
                <a:latin typeface="NeueHaasGroteskText Pro" panose="020B0504020202020204" pitchFamily="34" charset="77"/>
              </a:rPr>
              <a:t>valley</a:t>
            </a:r>
            <a:r>
              <a:rPr lang="it-IT" sz="3200" i="1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? 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FD09ACB4-423A-94D5-11D5-14A036487D53}"/>
              </a:ext>
            </a:extLst>
          </p:cNvPr>
          <p:cNvSpPr txBox="1"/>
          <p:nvPr/>
        </p:nvSpPr>
        <p:spPr>
          <a:xfrm rot="20932517">
            <a:off x="10515599" y="8331444"/>
            <a:ext cx="1673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spc="3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GIGI’S </a:t>
            </a:r>
            <a:br>
              <a:rPr lang="it-IT" sz="2400" spc="3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</a:br>
            <a:r>
              <a:rPr lang="it-IT" sz="2400" spc="3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JAM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019A6795-C458-4CB1-A979-EC1B2E420FFB}"/>
              </a:ext>
            </a:extLst>
          </p:cNvPr>
          <p:cNvSpPr txBox="1"/>
          <p:nvPr/>
        </p:nvSpPr>
        <p:spPr>
          <a:xfrm rot="21067085">
            <a:off x="2069300" y="11354170"/>
            <a:ext cx="19308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GIGI’S</a:t>
            </a:r>
          </a:p>
          <a:p>
            <a:pPr algn="ctr"/>
            <a:r>
              <a:rPr lang="it-IT" sz="24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CARROT </a:t>
            </a:r>
            <a:br>
              <a:rPr lang="it-IT" sz="24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</a:br>
            <a:r>
              <a:rPr lang="it-IT" sz="24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JAM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6F56FE21-249A-9BF0-98C0-592AC829A640}"/>
              </a:ext>
            </a:extLst>
          </p:cNvPr>
          <p:cNvSpPr txBox="1"/>
          <p:nvPr/>
        </p:nvSpPr>
        <p:spPr>
          <a:xfrm>
            <a:off x="8266179" y="1390995"/>
            <a:ext cx="6782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3200" spc="6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FROM SOIL TO TOAST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EE69B04B-7195-C744-CBBF-02ADA098C6C6}"/>
              </a:ext>
            </a:extLst>
          </p:cNvPr>
          <p:cNvSpPr txBox="1"/>
          <p:nvPr/>
        </p:nvSpPr>
        <p:spPr>
          <a:xfrm rot="806012">
            <a:off x="12658114" y="5547123"/>
            <a:ext cx="23317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spc="3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COMPOST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CC117B12-354C-C740-0718-E8D428265204}"/>
              </a:ext>
            </a:extLst>
          </p:cNvPr>
          <p:cNvSpPr txBox="1"/>
          <p:nvPr/>
        </p:nvSpPr>
        <p:spPr>
          <a:xfrm>
            <a:off x="11635114" y="6989651"/>
            <a:ext cx="15640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i="1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Good job! </a:t>
            </a:r>
          </a:p>
        </p:txBody>
      </p:sp>
    </p:spTree>
    <p:extLst>
      <p:ext uri="{BB962C8B-B14F-4D97-AF65-F5344CB8AC3E}">
        <p14:creationId xmlns:p14="http://schemas.microsoft.com/office/powerpoint/2010/main" val="1250119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>
            <a:extLst>
              <a:ext uri="{FF2B5EF4-FFF2-40B4-BE49-F238E27FC236}">
                <a16:creationId xmlns:a16="http://schemas.microsoft.com/office/drawing/2014/main" id="{9CFC505B-2064-D8D0-1B60-1C7BE1901BCB}"/>
              </a:ext>
            </a:extLst>
          </p:cNvPr>
          <p:cNvSpPr txBox="1"/>
          <p:nvPr/>
        </p:nvSpPr>
        <p:spPr>
          <a:xfrm rot="5400000">
            <a:off x="4075413" y="7127255"/>
            <a:ext cx="43773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400"/>
              </a:lnSpc>
            </a:pPr>
            <a:r>
              <a:rPr lang="it-IT" sz="6600" b="1" dirty="0">
                <a:solidFill>
                  <a:schemeClr val="accent6">
                    <a:lumMod val="75000"/>
                  </a:schemeClr>
                </a:solidFill>
                <a:latin typeface="Feature Deck Extrabold" pitchFamily="2" charset="77"/>
              </a:rPr>
              <a:t>Gigi the </a:t>
            </a:r>
          </a:p>
          <a:p>
            <a:pPr algn="ctr">
              <a:lnSpc>
                <a:spcPts val="5400"/>
              </a:lnSpc>
            </a:pPr>
            <a:r>
              <a:rPr lang="it-IT" sz="6600" b="1" dirty="0">
                <a:solidFill>
                  <a:schemeClr val="accent6">
                    <a:lumMod val="75000"/>
                  </a:schemeClr>
                </a:solidFill>
                <a:latin typeface="Feature Deck Extrabold" pitchFamily="2" charset="77"/>
              </a:rPr>
              <a:t>					</a:t>
            </a:r>
            <a:r>
              <a:rPr lang="it-IT" sz="6600" b="1" dirty="0" err="1">
                <a:solidFill>
                  <a:schemeClr val="accent6">
                    <a:lumMod val="75000"/>
                  </a:schemeClr>
                </a:solidFill>
                <a:latin typeface="Feature Deck Extrabold" pitchFamily="2" charset="77"/>
              </a:rPr>
              <a:t>Goat</a:t>
            </a:r>
            <a:r>
              <a:rPr lang="it-IT" sz="6600" b="1" dirty="0">
                <a:solidFill>
                  <a:schemeClr val="accent6">
                    <a:lumMod val="75000"/>
                  </a:schemeClr>
                </a:solidFill>
                <a:latin typeface="Feature Deck Extrabold" pitchFamily="2" charset="77"/>
              </a:rPr>
              <a:t> 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4D671EF2-D8DE-EBAD-CCE2-77008D47F2DD}"/>
              </a:ext>
            </a:extLst>
          </p:cNvPr>
          <p:cNvSpPr txBox="1"/>
          <p:nvPr/>
        </p:nvSpPr>
        <p:spPr>
          <a:xfrm rot="5400000">
            <a:off x="2215216" y="7551505"/>
            <a:ext cx="21301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       FROM</a:t>
            </a:r>
          </a:p>
          <a:p>
            <a:r>
              <a:rPr lang="it-IT" sz="24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     SOIL TO</a:t>
            </a:r>
          </a:p>
          <a:p>
            <a:r>
              <a:rPr lang="it-IT" sz="24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    TOAST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0BE3C081-1528-BAC1-08F5-2500D6A0AE54}"/>
              </a:ext>
            </a:extLst>
          </p:cNvPr>
          <p:cNvSpPr txBox="1"/>
          <p:nvPr/>
        </p:nvSpPr>
        <p:spPr>
          <a:xfrm rot="5400000">
            <a:off x="-2064538" y="8071710"/>
            <a:ext cx="49724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FOOD EDUCATORS – CHARLOTTE AGER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547C06F1-67D8-2840-4A51-0E9215F87D27}"/>
              </a:ext>
            </a:extLst>
          </p:cNvPr>
          <p:cNvSpPr txBox="1"/>
          <p:nvPr/>
        </p:nvSpPr>
        <p:spPr>
          <a:xfrm rot="5400000">
            <a:off x="1081035" y="843987"/>
            <a:ext cx="2459509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This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zine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has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been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printed on paper made from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agricultural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waste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, from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PaperWise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.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It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is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certified for home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compostingand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is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suitable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for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recycling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via the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normal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waste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paper flow. </a:t>
            </a:r>
          </a:p>
          <a:p>
            <a:endParaRPr lang="it-IT" sz="800" dirty="0">
              <a:solidFill>
                <a:srgbClr val="1B1B1A"/>
              </a:solidFill>
              <a:effectLst/>
              <a:latin typeface="NeueHaasGroteskText Pro" panose="020B0504020202020204" pitchFamily="34" charset="77"/>
            </a:endParaRPr>
          </a:p>
          <a:p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FoodEducators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is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an EIT Food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programme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that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inspires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leadership,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conscious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consumerism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, food science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literacy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,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entrepreneurial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mindsets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, and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vocational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possibilities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in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our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food system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among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young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people.</a:t>
            </a:r>
          </a:p>
          <a:p>
            <a:endParaRPr lang="it-IT" sz="800" dirty="0">
              <a:solidFill>
                <a:srgbClr val="1B1B1A"/>
              </a:solidFill>
              <a:effectLst/>
              <a:latin typeface="NeueHaasGroteskText Pro" panose="020B0504020202020204" pitchFamily="34" charset="77"/>
            </a:endParaRPr>
          </a:p>
          <a:p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The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content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has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been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simplified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for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young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audiences,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as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food science can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often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be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very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complex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. For more information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visit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</a:t>
            </a:r>
            <a:r>
              <a:rPr lang="it-IT" sz="800" dirty="0" err="1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our</a:t>
            </a:r>
            <a:r>
              <a:rPr lang="it-IT" sz="800" dirty="0">
                <a:solidFill>
                  <a:srgbClr val="1B1B1A"/>
                </a:solidFill>
                <a:effectLst/>
                <a:latin typeface="NeueHaasGroteskText Pro" panose="020B0504020202020204" pitchFamily="34" charset="77"/>
              </a:rPr>
              <a:t> website.</a:t>
            </a:r>
          </a:p>
          <a:p>
            <a:endParaRPr lang="it-IT" sz="800" dirty="0">
              <a:solidFill>
                <a:srgbClr val="1B1B1A"/>
              </a:solidFill>
              <a:effectLst/>
              <a:latin typeface="NeueHaasGroteskText Pro" panose="020B0504020202020204" pitchFamily="34" charset="77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13414ED4-DE58-73BF-3D96-F42E78454C6D}"/>
              </a:ext>
            </a:extLst>
          </p:cNvPr>
          <p:cNvSpPr txBox="1"/>
          <p:nvPr/>
        </p:nvSpPr>
        <p:spPr>
          <a:xfrm rot="5400000">
            <a:off x="1964658" y="3145899"/>
            <a:ext cx="1285876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800" b="1" dirty="0">
                <a:effectLst/>
                <a:latin typeface="Helvetica" pitchFamily="2" charset="0"/>
              </a:rPr>
              <a:t>Writers</a:t>
            </a:r>
            <a:endParaRPr lang="it-IT" sz="800" dirty="0">
              <a:effectLst/>
              <a:latin typeface="Helvetica" pitchFamily="2" charset="0"/>
            </a:endParaRPr>
          </a:p>
          <a:p>
            <a:r>
              <a:rPr lang="it-IT" sz="800" dirty="0">
                <a:effectLst/>
                <a:latin typeface="Helvetica" pitchFamily="2" charset="0"/>
              </a:rPr>
              <a:t>Letizia Diamante</a:t>
            </a:r>
          </a:p>
          <a:p>
            <a:r>
              <a:rPr lang="it-IT" sz="800" dirty="0">
                <a:effectLst/>
                <a:latin typeface="Helvetica" pitchFamily="2" charset="0"/>
              </a:rPr>
              <a:t>Keren </a:t>
            </a:r>
            <a:r>
              <a:rPr lang="it-IT" sz="800" dirty="0" err="1">
                <a:effectLst/>
                <a:latin typeface="Helvetica" pitchFamily="2" charset="0"/>
              </a:rPr>
              <a:t>Dalyot</a:t>
            </a:r>
            <a:endParaRPr lang="it-IT" sz="800" dirty="0">
              <a:effectLst/>
              <a:latin typeface="Helvetica" pitchFamily="2" charset="0"/>
            </a:endParaRPr>
          </a:p>
          <a:p>
            <a:r>
              <a:rPr lang="it-IT" sz="800" dirty="0">
                <a:effectLst/>
                <a:latin typeface="Helvetica" pitchFamily="2" charset="0"/>
              </a:rPr>
              <a:t>Fabienne </a:t>
            </a:r>
            <a:r>
              <a:rPr lang="it-IT" sz="800" dirty="0" err="1">
                <a:effectLst/>
                <a:latin typeface="Helvetica" pitchFamily="2" charset="0"/>
              </a:rPr>
              <a:t>Ruault</a:t>
            </a:r>
            <a:endParaRPr lang="it-IT" sz="800" dirty="0">
              <a:effectLst/>
              <a:latin typeface="Helvetica" pitchFamily="2" charset="0"/>
            </a:endParaRPr>
          </a:p>
          <a:p>
            <a:r>
              <a:rPr lang="it-IT" sz="800" b="1" dirty="0" err="1">
                <a:effectLst/>
                <a:latin typeface="Helvetica" pitchFamily="2" charset="0"/>
              </a:rPr>
              <a:t>Illustration</a:t>
            </a:r>
            <a:endParaRPr lang="it-IT" sz="800" dirty="0">
              <a:effectLst/>
              <a:latin typeface="Helvetica" pitchFamily="2" charset="0"/>
            </a:endParaRPr>
          </a:p>
          <a:p>
            <a:r>
              <a:rPr lang="it-IT" sz="800" dirty="0">
                <a:effectLst/>
                <a:latin typeface="Helvetica" pitchFamily="2" charset="0"/>
              </a:rPr>
              <a:t>Charlotte Ager</a:t>
            </a:r>
          </a:p>
          <a:p>
            <a:r>
              <a:rPr lang="it-IT" sz="800" b="1" dirty="0">
                <a:effectLst/>
                <a:latin typeface="Helvetica" pitchFamily="2" charset="0"/>
              </a:rPr>
              <a:t>Art </a:t>
            </a:r>
            <a:r>
              <a:rPr lang="it-IT" sz="800" b="1" dirty="0" err="1">
                <a:effectLst/>
                <a:latin typeface="Helvetica" pitchFamily="2" charset="0"/>
              </a:rPr>
              <a:t>Direction</a:t>
            </a:r>
            <a:r>
              <a:rPr lang="it-IT" sz="800" b="1" dirty="0">
                <a:effectLst/>
                <a:latin typeface="Helvetica" pitchFamily="2" charset="0"/>
              </a:rPr>
              <a:t> </a:t>
            </a:r>
            <a:endParaRPr lang="it-IT" sz="800" dirty="0">
              <a:effectLst/>
              <a:latin typeface="Helvetica" pitchFamily="2" charset="0"/>
            </a:endParaRPr>
          </a:p>
          <a:p>
            <a:r>
              <a:rPr lang="it-IT" sz="800" dirty="0" err="1">
                <a:effectLst/>
                <a:latin typeface="Helvetica" pitchFamily="2" charset="0"/>
              </a:rPr>
              <a:t>Cait</a:t>
            </a:r>
            <a:r>
              <a:rPr lang="it-IT" sz="800" dirty="0">
                <a:effectLst/>
                <a:latin typeface="Helvetica" pitchFamily="2" charset="0"/>
              </a:rPr>
              <a:t> Mack </a:t>
            </a:r>
          </a:p>
          <a:p>
            <a:r>
              <a:rPr lang="it-IT" sz="800" b="1" dirty="0">
                <a:effectLst/>
                <a:latin typeface="Helvetica" pitchFamily="2" charset="0"/>
              </a:rPr>
              <a:t>Design</a:t>
            </a:r>
            <a:endParaRPr lang="it-IT" sz="800" dirty="0">
              <a:effectLst/>
              <a:latin typeface="Helvetica" pitchFamily="2" charset="0"/>
            </a:endParaRPr>
          </a:p>
          <a:p>
            <a:r>
              <a:rPr lang="it-IT" sz="800" dirty="0">
                <a:effectLst/>
                <a:latin typeface="Helvetica" pitchFamily="2" charset="0"/>
              </a:rPr>
              <a:t>Eloise Adler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08B803B8-D8A3-7C6E-BFB6-DAB2D490BEEE}"/>
              </a:ext>
            </a:extLst>
          </p:cNvPr>
          <p:cNvSpPr txBox="1"/>
          <p:nvPr/>
        </p:nvSpPr>
        <p:spPr>
          <a:xfrm rot="5400000">
            <a:off x="2468071" y="4843576"/>
            <a:ext cx="128587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800" b="1" dirty="0" err="1">
                <a:effectLst/>
                <a:latin typeface="Helvetica" pitchFamily="2" charset="0"/>
              </a:rPr>
              <a:t>You</a:t>
            </a:r>
            <a:r>
              <a:rPr lang="it-IT" sz="800" b="1" dirty="0">
                <a:effectLst/>
                <a:latin typeface="Helvetica" pitchFamily="2" charset="0"/>
              </a:rPr>
              <a:t> can </a:t>
            </a:r>
            <a:r>
              <a:rPr lang="it-IT" sz="800" b="1" dirty="0" err="1">
                <a:effectLst/>
                <a:latin typeface="Helvetica" pitchFamily="2" charset="0"/>
              </a:rPr>
              <a:t>find</a:t>
            </a:r>
            <a:endParaRPr lang="it-IT" sz="800" b="1" dirty="0">
              <a:effectLst/>
              <a:latin typeface="Helvetica" pitchFamily="2" charset="0"/>
            </a:endParaRPr>
          </a:p>
          <a:p>
            <a:r>
              <a:rPr lang="it-IT" sz="800" b="1" dirty="0">
                <a:effectLst/>
                <a:latin typeface="Helvetica" pitchFamily="2" charset="0"/>
              </a:rPr>
              <a:t> </a:t>
            </a:r>
            <a:r>
              <a:rPr lang="it-IT" sz="800" b="1" dirty="0" err="1">
                <a:effectLst/>
                <a:latin typeface="Helvetica" pitchFamily="2" charset="0"/>
              </a:rPr>
              <a:t>this</a:t>
            </a:r>
            <a:r>
              <a:rPr lang="it-IT" sz="800" b="1" dirty="0">
                <a:effectLst/>
                <a:latin typeface="Helvetica" pitchFamily="2" charset="0"/>
              </a:rPr>
              <a:t> Zine online: </a:t>
            </a:r>
            <a:endParaRPr lang="it-IT" sz="800" dirty="0">
              <a:effectLst/>
              <a:latin typeface="Helvetica" pitchFamily="2" charset="0"/>
            </a:endParaRP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9A028BDB-0F5F-1417-3527-EF24CCFB72EC}"/>
              </a:ext>
            </a:extLst>
          </p:cNvPr>
          <p:cNvSpPr txBox="1"/>
          <p:nvPr/>
        </p:nvSpPr>
        <p:spPr>
          <a:xfrm rot="16200000">
            <a:off x="6970066" y="3919391"/>
            <a:ext cx="234041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Can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you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help Gigi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harvest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all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the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carrots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she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needs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for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her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jam?</a:t>
            </a:r>
            <a:endParaRPr lang="it-IT" sz="1600" dirty="0">
              <a:solidFill>
                <a:srgbClr val="1B1B1A"/>
              </a:solidFill>
              <a:effectLst/>
              <a:latin typeface="Feature Display" pitchFamily="2" charset="77"/>
            </a:endParaRP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4A70277E-8C6C-778C-B599-CFAB27EAABD6}"/>
              </a:ext>
            </a:extLst>
          </p:cNvPr>
          <p:cNvSpPr txBox="1"/>
          <p:nvPr/>
        </p:nvSpPr>
        <p:spPr>
          <a:xfrm rot="16200000">
            <a:off x="7827139" y="4345575"/>
            <a:ext cx="191893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Make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your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way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through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the field 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to </a:t>
            </a:r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collect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 the </a:t>
            </a:r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carrots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.</a:t>
            </a:r>
            <a:endParaRPr lang="it-IT" sz="1000" dirty="0">
              <a:solidFill>
                <a:srgbClr val="1B1B1A"/>
              </a:solidFill>
              <a:effectLst/>
              <a:latin typeface="Helvetica" pitchFamily="2" charset="0"/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4FE67D2F-9FB4-2300-B4D8-A728D33FC0C7}"/>
              </a:ext>
            </a:extLst>
          </p:cNvPr>
          <p:cNvSpPr txBox="1"/>
          <p:nvPr/>
        </p:nvSpPr>
        <p:spPr>
          <a:xfrm rot="16200000">
            <a:off x="7883968" y="1931755"/>
            <a:ext cx="128587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       I monitor the </a:t>
            </a:r>
          </a:p>
          <a:p>
            <a:r>
              <a:rPr lang="it-IT" sz="1000" b="1" dirty="0" err="1">
                <a:solidFill>
                  <a:srgbClr val="B05A51"/>
                </a:solidFill>
                <a:effectLst/>
                <a:latin typeface="Feature Deck" pitchFamily="2" charset="77"/>
              </a:rPr>
              <a:t>quality</a:t>
            </a:r>
            <a:r>
              <a:rPr lang="it-IT" sz="1000" b="1" dirty="0">
                <a:solidFill>
                  <a:srgbClr val="B05A51"/>
                </a:solidFill>
                <a:effectLst/>
                <a:latin typeface="Feature Deck" pitchFamily="2" charset="77"/>
              </a:rPr>
              <a:t> of the </a:t>
            </a:r>
          </a:p>
          <a:p>
            <a:r>
              <a:rPr lang="it-IT" sz="1000" b="1" dirty="0" err="1">
                <a:solidFill>
                  <a:srgbClr val="B05A51"/>
                </a:solidFill>
                <a:effectLst/>
                <a:latin typeface="Feature Deck" pitchFamily="2" charset="77"/>
              </a:rPr>
              <a:t>soil</a:t>
            </a:r>
            <a:r>
              <a:rPr lang="it-IT" sz="1000" b="1" dirty="0">
                <a:solidFill>
                  <a:srgbClr val="B05A51"/>
                </a:solidFill>
                <a:effectLst/>
                <a:latin typeface="Feature Deck" pitchFamily="2" charset="77"/>
              </a:rPr>
              <a:t> </a:t>
            </a:r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to make</a:t>
            </a:r>
          </a:p>
          <a:p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 sure the</a:t>
            </a:r>
          </a:p>
          <a:p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 </a:t>
            </a:r>
            <a:r>
              <a:rPr lang="it-IT" sz="1000" dirty="0" err="1">
                <a:solidFill>
                  <a:srgbClr val="B05A51"/>
                </a:solidFill>
                <a:effectLst/>
                <a:latin typeface="Feature Deck" pitchFamily="2" charset="77"/>
              </a:rPr>
              <a:t>carrots</a:t>
            </a:r>
            <a:endParaRPr lang="it-IT" sz="1000" dirty="0">
              <a:solidFill>
                <a:srgbClr val="B05A51"/>
              </a:solidFill>
              <a:effectLst/>
              <a:latin typeface="Feature Deck" pitchFamily="2" charset="77"/>
            </a:endParaRPr>
          </a:p>
          <a:p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     </a:t>
            </a:r>
            <a:r>
              <a:rPr lang="it-IT" sz="1000" dirty="0" err="1">
                <a:solidFill>
                  <a:srgbClr val="B05A51"/>
                </a:solidFill>
                <a:effectLst/>
                <a:latin typeface="Feature Deck" pitchFamily="2" charset="77"/>
              </a:rPr>
              <a:t>thrive</a:t>
            </a:r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. 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8E3E6434-2BAC-63EA-EA19-FEEC214E7748}"/>
              </a:ext>
            </a:extLst>
          </p:cNvPr>
          <p:cNvSpPr txBox="1"/>
          <p:nvPr/>
        </p:nvSpPr>
        <p:spPr>
          <a:xfrm rot="16200000">
            <a:off x="11641772" y="169793"/>
            <a:ext cx="98378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    I check </a:t>
            </a:r>
          </a:p>
          <a:p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    </a:t>
            </a:r>
            <a:r>
              <a:rPr lang="it-IT" sz="1000" dirty="0" err="1">
                <a:solidFill>
                  <a:srgbClr val="B05A51"/>
                </a:solidFill>
                <a:effectLst/>
                <a:latin typeface="Feature Deck" pitchFamily="2" charset="77"/>
              </a:rPr>
              <a:t>that</a:t>
            </a:r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 </a:t>
            </a:r>
            <a:r>
              <a:rPr lang="it-IT" sz="1000" dirty="0" err="1">
                <a:solidFill>
                  <a:srgbClr val="B05A51"/>
                </a:solidFill>
                <a:effectLst/>
                <a:latin typeface="Feature Deck" pitchFamily="2" charset="77"/>
              </a:rPr>
              <a:t>all</a:t>
            </a:r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 </a:t>
            </a:r>
          </a:p>
          <a:p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  the </a:t>
            </a:r>
            <a:r>
              <a:rPr lang="it-IT" sz="1000" b="1" dirty="0">
                <a:solidFill>
                  <a:srgbClr val="B05A51"/>
                </a:solidFill>
                <a:effectLst/>
                <a:latin typeface="Feature Deck" pitchFamily="2" charset="77"/>
              </a:rPr>
              <a:t>farm </a:t>
            </a:r>
            <a:r>
              <a:rPr lang="it-IT" sz="1000" b="1" dirty="0" err="1">
                <a:solidFill>
                  <a:srgbClr val="B05A51"/>
                </a:solidFill>
                <a:effectLst/>
                <a:latin typeface="Feature Deck" pitchFamily="2" charset="77"/>
              </a:rPr>
              <a:t>machinery</a:t>
            </a:r>
            <a:r>
              <a:rPr lang="it-IT" sz="1000" b="1" dirty="0">
                <a:solidFill>
                  <a:srgbClr val="B05A51"/>
                </a:solidFill>
                <a:effectLst/>
                <a:latin typeface="Feature Deck" pitchFamily="2" charset="77"/>
              </a:rPr>
              <a:t> </a:t>
            </a:r>
          </a:p>
          <a:p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 </a:t>
            </a:r>
            <a:r>
              <a:rPr lang="it-IT" sz="1000" dirty="0" err="1">
                <a:solidFill>
                  <a:srgbClr val="B05A51"/>
                </a:solidFill>
                <a:latin typeface="Feature Deck" pitchFamily="2" charset="77"/>
              </a:rPr>
              <a:t>i</a:t>
            </a:r>
            <a:r>
              <a:rPr lang="it-IT" sz="1000" dirty="0" err="1">
                <a:solidFill>
                  <a:srgbClr val="B05A51"/>
                </a:solidFill>
                <a:effectLst/>
                <a:latin typeface="Feature Deck" pitchFamily="2" charset="77"/>
              </a:rPr>
              <a:t>s</a:t>
            </a:r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 working      </a:t>
            </a:r>
          </a:p>
          <a:p>
            <a:r>
              <a:rPr lang="it-IT" sz="1000" dirty="0">
                <a:solidFill>
                  <a:srgbClr val="B05A51"/>
                </a:solidFill>
                <a:latin typeface="Feature Deck" pitchFamily="2" charset="77"/>
              </a:rPr>
              <a:t>   </a:t>
            </a:r>
            <a:r>
              <a:rPr lang="it-IT" sz="1000" dirty="0" err="1">
                <a:solidFill>
                  <a:srgbClr val="B05A51"/>
                </a:solidFill>
                <a:effectLst/>
                <a:latin typeface="Feature Deck" pitchFamily="2" charset="77"/>
              </a:rPr>
              <a:t>properly</a:t>
            </a:r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.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500A816F-650B-7D40-525E-D2E9823361C5}"/>
              </a:ext>
            </a:extLst>
          </p:cNvPr>
          <p:cNvSpPr txBox="1"/>
          <p:nvPr/>
        </p:nvSpPr>
        <p:spPr>
          <a:xfrm rot="16200000">
            <a:off x="11328896" y="4451741"/>
            <a:ext cx="115316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I know </a:t>
            </a:r>
            <a:r>
              <a:rPr lang="it-IT" sz="1000" b="1" dirty="0" err="1">
                <a:solidFill>
                  <a:srgbClr val="B05A51"/>
                </a:solidFill>
                <a:effectLst/>
                <a:latin typeface="Feature Deck" pitchFamily="2" charset="77"/>
              </a:rPr>
              <a:t>how</a:t>
            </a:r>
            <a:r>
              <a:rPr lang="it-IT" sz="1000" b="1" dirty="0">
                <a:solidFill>
                  <a:srgbClr val="B05A51"/>
                </a:solidFill>
                <a:effectLst/>
                <a:latin typeface="Feature Deck" pitchFamily="2" charset="77"/>
              </a:rPr>
              <a:t> to </a:t>
            </a:r>
            <a:r>
              <a:rPr lang="it-IT" sz="1000" b="1" dirty="0" err="1">
                <a:solidFill>
                  <a:srgbClr val="B05A51"/>
                </a:solidFill>
                <a:effectLst/>
                <a:latin typeface="Feature Deck" pitchFamily="2" charset="77"/>
              </a:rPr>
              <a:t>plant</a:t>
            </a:r>
            <a:r>
              <a:rPr lang="it-IT" sz="1000" b="1" dirty="0">
                <a:solidFill>
                  <a:srgbClr val="B05A51"/>
                </a:solidFill>
                <a:effectLst/>
                <a:latin typeface="Feature Deck" pitchFamily="2" charset="77"/>
              </a:rPr>
              <a:t> </a:t>
            </a:r>
            <a:r>
              <a:rPr lang="it-IT" sz="1000" b="1" dirty="0" err="1">
                <a:solidFill>
                  <a:srgbClr val="B05A51"/>
                </a:solidFill>
                <a:effectLst/>
                <a:latin typeface="Feature Deck" pitchFamily="2" charset="77"/>
              </a:rPr>
              <a:t>seeds</a:t>
            </a:r>
            <a:r>
              <a:rPr lang="it-IT" sz="1000" b="1" dirty="0">
                <a:solidFill>
                  <a:srgbClr val="B05A51"/>
                </a:solidFill>
                <a:latin typeface="Feature Deck" pitchFamily="2" charset="77"/>
              </a:rPr>
              <a:t> </a:t>
            </a:r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and </a:t>
            </a:r>
            <a:r>
              <a:rPr lang="it-IT" sz="1000" dirty="0" err="1">
                <a:solidFill>
                  <a:srgbClr val="B05A51"/>
                </a:solidFill>
                <a:effectLst/>
                <a:latin typeface="Feature Deck" pitchFamily="2" charset="77"/>
              </a:rPr>
              <a:t>how</a:t>
            </a:r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 </a:t>
            </a:r>
            <a:r>
              <a:rPr lang="it-IT" sz="1000" dirty="0" err="1">
                <a:solidFill>
                  <a:srgbClr val="B05A51"/>
                </a:solidFill>
                <a:effectLst/>
                <a:latin typeface="Feature Deck" pitchFamily="2" charset="77"/>
              </a:rPr>
              <a:t>much</a:t>
            </a:r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 water </a:t>
            </a:r>
            <a:r>
              <a:rPr lang="it-IT" sz="1000" dirty="0" err="1">
                <a:solidFill>
                  <a:srgbClr val="B05A51"/>
                </a:solidFill>
                <a:effectLst/>
                <a:latin typeface="Feature Deck" pitchFamily="2" charset="77"/>
              </a:rPr>
              <a:t>they</a:t>
            </a:r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 </a:t>
            </a:r>
            <a:r>
              <a:rPr lang="it-IT" sz="1000" dirty="0" err="1">
                <a:solidFill>
                  <a:srgbClr val="B05A51"/>
                </a:solidFill>
                <a:effectLst/>
                <a:latin typeface="Feature Deck" pitchFamily="2" charset="77"/>
              </a:rPr>
              <a:t>need</a:t>
            </a:r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.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6AE9D304-A7D1-9D5B-8ABB-45C82E17F20A}"/>
              </a:ext>
            </a:extLst>
          </p:cNvPr>
          <p:cNvSpPr txBox="1"/>
          <p:nvPr/>
        </p:nvSpPr>
        <p:spPr>
          <a:xfrm rot="14681531">
            <a:off x="8875322" y="4574851"/>
            <a:ext cx="12858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START</a:t>
            </a: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38DAE920-B6DA-7AA2-4481-90E598FDAFB3}"/>
              </a:ext>
            </a:extLst>
          </p:cNvPr>
          <p:cNvSpPr txBox="1"/>
          <p:nvPr/>
        </p:nvSpPr>
        <p:spPr>
          <a:xfrm rot="17293745">
            <a:off x="13496921" y="468246"/>
            <a:ext cx="879767" cy="476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END</a:t>
            </a: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79A47FE0-CA2B-2575-E469-55E3E47C70A1}"/>
              </a:ext>
            </a:extLst>
          </p:cNvPr>
          <p:cNvSpPr txBox="1"/>
          <p:nvPr/>
        </p:nvSpPr>
        <p:spPr>
          <a:xfrm rot="16891494">
            <a:off x="13781475" y="588842"/>
            <a:ext cx="11531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200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How </a:t>
            </a:r>
            <a:r>
              <a:rPr lang="it-IT" sz="1200" dirty="0" err="1">
                <a:solidFill>
                  <a:schemeClr val="accent3"/>
                </a:solidFill>
                <a:latin typeface="NeueHaasGroteskText Pro" panose="020B0504020202020204" pitchFamily="34" charset="77"/>
              </a:rPr>
              <a:t>many</a:t>
            </a:r>
            <a:r>
              <a:rPr lang="it-IT" sz="1200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 </a:t>
            </a:r>
            <a:r>
              <a:rPr lang="it-IT" sz="1200" dirty="0" err="1">
                <a:solidFill>
                  <a:schemeClr val="accent3"/>
                </a:solidFill>
                <a:latin typeface="NeueHaasGroteskText Pro" panose="020B0504020202020204" pitchFamily="34" charset="77"/>
              </a:rPr>
              <a:t>carrots</a:t>
            </a:r>
            <a:r>
              <a:rPr lang="it-IT" sz="1200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 </a:t>
            </a:r>
            <a:r>
              <a:rPr lang="it-IT" sz="1200" dirty="0" err="1">
                <a:solidFill>
                  <a:schemeClr val="accent3"/>
                </a:solidFill>
                <a:latin typeface="NeueHaasGroteskText Pro" panose="020B0504020202020204" pitchFamily="34" charset="77"/>
              </a:rPr>
              <a:t>did</a:t>
            </a:r>
            <a:r>
              <a:rPr lang="it-IT" sz="1200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 </a:t>
            </a:r>
            <a:r>
              <a:rPr lang="it-IT" sz="1200" dirty="0" err="1">
                <a:solidFill>
                  <a:schemeClr val="accent3"/>
                </a:solidFill>
                <a:latin typeface="NeueHaasGroteskText Pro" panose="020B0504020202020204" pitchFamily="34" charset="77"/>
              </a:rPr>
              <a:t>you</a:t>
            </a:r>
            <a:r>
              <a:rPr lang="it-IT" sz="1200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 </a:t>
            </a:r>
            <a:r>
              <a:rPr lang="it-IT" sz="1200" dirty="0" err="1">
                <a:solidFill>
                  <a:schemeClr val="accent3"/>
                </a:solidFill>
                <a:latin typeface="NeueHaasGroteskText Pro" panose="020B0504020202020204" pitchFamily="34" charset="77"/>
              </a:rPr>
              <a:t>collect</a:t>
            </a:r>
            <a:r>
              <a:rPr lang="it-IT" sz="1200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?</a:t>
            </a: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7175C2A4-ED0B-7A4E-0FBA-88B87BBD8440}"/>
              </a:ext>
            </a:extLst>
          </p:cNvPr>
          <p:cNvSpPr txBox="1"/>
          <p:nvPr/>
        </p:nvSpPr>
        <p:spPr>
          <a:xfrm rot="13764305">
            <a:off x="9492402" y="2364941"/>
            <a:ext cx="8840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8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SOIL SCIENTIST 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99556284-A90D-C80A-6B78-C026E8BBD85B}"/>
              </a:ext>
            </a:extLst>
          </p:cNvPr>
          <p:cNvSpPr txBox="1"/>
          <p:nvPr/>
        </p:nvSpPr>
        <p:spPr>
          <a:xfrm rot="14990600">
            <a:off x="11225098" y="1620923"/>
            <a:ext cx="11045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8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AGRICULTURAL ENGINEER</a:t>
            </a:r>
          </a:p>
        </p:txBody>
      </p:sp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D77FACA1-B96A-ED1A-1173-339396FEE963}"/>
              </a:ext>
            </a:extLst>
          </p:cNvPr>
          <p:cNvSpPr txBox="1"/>
          <p:nvPr/>
        </p:nvSpPr>
        <p:spPr>
          <a:xfrm rot="17242009">
            <a:off x="11990680" y="4710100"/>
            <a:ext cx="11045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8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HORTICULTURE TECHNICIAN</a:t>
            </a:r>
          </a:p>
        </p:txBody>
      </p:sp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05CB55B3-1C9A-61D5-8C48-FAE52827A5A5}"/>
              </a:ext>
            </a:extLst>
          </p:cNvPr>
          <p:cNvSpPr txBox="1"/>
          <p:nvPr/>
        </p:nvSpPr>
        <p:spPr>
          <a:xfrm rot="16200000">
            <a:off x="6237261" y="8431241"/>
            <a:ext cx="380603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Two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things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make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Gigi’s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taste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buds</a:t>
            </a:r>
            <a:endParaRPr lang="it-IT" sz="1600" dirty="0">
              <a:solidFill>
                <a:srgbClr val="1B1B1A"/>
              </a:solidFill>
              <a:effectLst/>
              <a:latin typeface="Feature Display" pitchFamily="2" charset="77"/>
            </a:endParaRPr>
          </a:p>
          <a:p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dance with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delight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;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sweet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,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juicy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carrots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, </a:t>
            </a:r>
            <a:endParaRPr lang="it-IT" sz="1600" dirty="0">
              <a:solidFill>
                <a:srgbClr val="1B1B1A"/>
              </a:solidFill>
              <a:effectLst/>
              <a:latin typeface="Feature Display" pitchFamily="2" charset="77"/>
            </a:endParaRPr>
          </a:p>
          <a:p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and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deliciously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sticky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jam on toast. </a:t>
            </a:r>
            <a:endParaRPr lang="it-IT" sz="1600" dirty="0">
              <a:solidFill>
                <a:srgbClr val="1B1B1A"/>
              </a:solidFill>
              <a:effectLst/>
              <a:latin typeface="Feature Display" pitchFamily="2" charset="77"/>
            </a:endParaRPr>
          </a:p>
        </p:txBody>
      </p:sp>
      <p:sp>
        <p:nvSpPr>
          <p:cNvPr id="29" name="CasellaDiTesto 28">
            <a:extLst>
              <a:ext uri="{FF2B5EF4-FFF2-40B4-BE49-F238E27FC236}">
                <a16:creationId xmlns:a16="http://schemas.microsoft.com/office/drawing/2014/main" id="{0A3848FB-D21C-E30E-11E3-EBA6E7DDBCC1}"/>
              </a:ext>
            </a:extLst>
          </p:cNvPr>
          <p:cNvSpPr txBox="1"/>
          <p:nvPr/>
        </p:nvSpPr>
        <p:spPr>
          <a:xfrm rot="16200000">
            <a:off x="12854526" y="5834712"/>
            <a:ext cx="222170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But oh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dear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, no one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seems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</a:p>
          <a:p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to sell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carrot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jam in the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whole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</a:p>
          <a:p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of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Explora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Valley! </a:t>
            </a:r>
          </a:p>
          <a:p>
            <a:endParaRPr lang="it-IT" sz="1000" dirty="0">
              <a:solidFill>
                <a:srgbClr val="1B1B1A"/>
              </a:solidFill>
              <a:effectLst/>
              <a:latin typeface="Helvetica" pitchFamily="2" charset="0"/>
            </a:endParaRPr>
          </a:p>
          <a:p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Let’s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follow Gigi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as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she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sets </a:t>
            </a:r>
          </a:p>
          <a:p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out on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her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adventure 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to make </a:t>
            </a:r>
          </a:p>
          <a:p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her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own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carrot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 jam 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with the </a:t>
            </a:r>
          </a:p>
          <a:p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help of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local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food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experts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. </a:t>
            </a:r>
          </a:p>
        </p:txBody>
      </p:sp>
      <p:sp>
        <p:nvSpPr>
          <p:cNvPr id="30" name="CasellaDiTesto 29">
            <a:extLst>
              <a:ext uri="{FF2B5EF4-FFF2-40B4-BE49-F238E27FC236}">
                <a16:creationId xmlns:a16="http://schemas.microsoft.com/office/drawing/2014/main" id="{4F0010CC-BF47-CD27-2B56-F2439E126203}"/>
              </a:ext>
            </a:extLst>
          </p:cNvPr>
          <p:cNvSpPr txBox="1"/>
          <p:nvPr/>
        </p:nvSpPr>
        <p:spPr>
          <a:xfrm>
            <a:off x="237033" y="10815664"/>
            <a:ext cx="364341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After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gathering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her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carrots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, Gigi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asks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her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friend Max the Mouse, the best chef in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Explora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Valley, to help turn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her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carrots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into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a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tasty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jam.</a:t>
            </a:r>
            <a:endParaRPr lang="it-IT" sz="1600" dirty="0">
              <a:solidFill>
                <a:srgbClr val="1B1B1A"/>
              </a:solidFill>
              <a:effectLst/>
              <a:latin typeface="Feature Display" pitchFamily="2" charset="77"/>
            </a:endParaRPr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2B0FE7EA-F00E-3F37-399C-A746F027E3B8}"/>
              </a:ext>
            </a:extLst>
          </p:cNvPr>
          <p:cNvSpPr txBox="1"/>
          <p:nvPr/>
        </p:nvSpPr>
        <p:spPr>
          <a:xfrm>
            <a:off x="237032" y="11869988"/>
            <a:ext cx="286335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Follow the recipe to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prepare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your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own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carrot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 jam 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(make sure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you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ask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an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adult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for help!).</a:t>
            </a:r>
          </a:p>
        </p:txBody>
      </p:sp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9A12C613-5FF5-65B7-F2ED-E84181B51D0E}"/>
              </a:ext>
            </a:extLst>
          </p:cNvPr>
          <p:cNvSpPr txBox="1"/>
          <p:nvPr/>
        </p:nvSpPr>
        <p:spPr>
          <a:xfrm>
            <a:off x="927190" y="12570076"/>
            <a:ext cx="2353095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Put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all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the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ingredients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in a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saucepan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,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add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100ml of water and 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place over a medium </a:t>
            </a:r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heat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. </a:t>
            </a:r>
            <a:endParaRPr lang="it-IT" sz="1000" dirty="0">
              <a:solidFill>
                <a:srgbClr val="1B1B1A"/>
              </a:solidFill>
              <a:effectLst/>
              <a:latin typeface="Helvetica" pitchFamily="2" charset="0"/>
            </a:endParaRPr>
          </a:p>
        </p:txBody>
      </p:sp>
      <p:sp>
        <p:nvSpPr>
          <p:cNvPr id="33" name="CasellaDiTesto 32">
            <a:extLst>
              <a:ext uri="{FF2B5EF4-FFF2-40B4-BE49-F238E27FC236}">
                <a16:creationId xmlns:a16="http://schemas.microsoft.com/office/drawing/2014/main" id="{8C028386-3E68-FA20-1D83-E2B2987BE2A0}"/>
              </a:ext>
            </a:extLst>
          </p:cNvPr>
          <p:cNvSpPr txBox="1"/>
          <p:nvPr/>
        </p:nvSpPr>
        <p:spPr>
          <a:xfrm>
            <a:off x="4970553" y="13327314"/>
            <a:ext cx="184458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Stir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gently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until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all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the sugar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has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dissolved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.</a:t>
            </a:r>
            <a:endParaRPr lang="it-IT" sz="1000" dirty="0">
              <a:solidFill>
                <a:srgbClr val="1B1B1A"/>
              </a:solidFill>
              <a:effectLst/>
              <a:latin typeface="Helvetica" pitchFamily="2" charset="0"/>
            </a:endParaRPr>
          </a:p>
        </p:txBody>
      </p:sp>
      <p:sp>
        <p:nvSpPr>
          <p:cNvPr id="34" name="CasellaDiTesto 33">
            <a:extLst>
              <a:ext uri="{FF2B5EF4-FFF2-40B4-BE49-F238E27FC236}">
                <a16:creationId xmlns:a16="http://schemas.microsoft.com/office/drawing/2014/main" id="{D18D3B56-1E68-125F-BB96-9C01E7F13FD3}"/>
              </a:ext>
            </a:extLst>
          </p:cNvPr>
          <p:cNvSpPr txBox="1"/>
          <p:nvPr/>
        </p:nvSpPr>
        <p:spPr>
          <a:xfrm>
            <a:off x="927190" y="15741900"/>
            <a:ext cx="187316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Then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boil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 for 40 to 50 minutes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until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the temperature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reaches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104°C. </a:t>
            </a:r>
          </a:p>
        </p:txBody>
      </p:sp>
      <p:sp>
        <p:nvSpPr>
          <p:cNvPr id="35" name="CasellaDiTesto 34">
            <a:extLst>
              <a:ext uri="{FF2B5EF4-FFF2-40B4-BE49-F238E27FC236}">
                <a16:creationId xmlns:a16="http://schemas.microsoft.com/office/drawing/2014/main" id="{1F225278-82D4-DA5E-EBF7-D8E69B0A7077}"/>
              </a:ext>
            </a:extLst>
          </p:cNvPr>
          <p:cNvSpPr txBox="1"/>
          <p:nvPr/>
        </p:nvSpPr>
        <p:spPr>
          <a:xfrm>
            <a:off x="5066749" y="16338762"/>
            <a:ext cx="153407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Leave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 the jam to cool 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for 15 minutes.</a:t>
            </a:r>
          </a:p>
        </p:txBody>
      </p:sp>
      <p:sp>
        <p:nvSpPr>
          <p:cNvPr id="36" name="CasellaDiTesto 35">
            <a:extLst>
              <a:ext uri="{FF2B5EF4-FFF2-40B4-BE49-F238E27FC236}">
                <a16:creationId xmlns:a16="http://schemas.microsoft.com/office/drawing/2014/main" id="{F6BE77D7-ED6F-EEEB-8351-4580BA69D81E}"/>
              </a:ext>
            </a:extLst>
          </p:cNvPr>
          <p:cNvSpPr txBox="1"/>
          <p:nvPr/>
        </p:nvSpPr>
        <p:spPr>
          <a:xfrm>
            <a:off x="1098641" y="18470810"/>
            <a:ext cx="187316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Ladle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into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sterilised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jars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and cover with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their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lids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whilst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the jam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is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still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warm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. </a:t>
            </a:r>
          </a:p>
        </p:txBody>
      </p:sp>
      <p:sp>
        <p:nvSpPr>
          <p:cNvPr id="37" name="CasellaDiTesto 36">
            <a:extLst>
              <a:ext uri="{FF2B5EF4-FFF2-40B4-BE49-F238E27FC236}">
                <a16:creationId xmlns:a16="http://schemas.microsoft.com/office/drawing/2014/main" id="{880F8AEF-37EA-39A0-9EEF-AAEBE29DD88E}"/>
              </a:ext>
            </a:extLst>
          </p:cNvPr>
          <p:cNvSpPr txBox="1"/>
          <p:nvPr/>
        </p:nvSpPr>
        <p:spPr>
          <a:xfrm>
            <a:off x="4713379" y="18727984"/>
            <a:ext cx="187316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Store in a 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cool, dry place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. Once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opened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, store in </a:t>
            </a:r>
          </a:p>
          <a:p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the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fridge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.</a:t>
            </a:r>
          </a:p>
        </p:txBody>
      </p:sp>
      <p:sp>
        <p:nvSpPr>
          <p:cNvPr id="40" name="CasellaDiTesto 39">
            <a:extLst>
              <a:ext uri="{FF2B5EF4-FFF2-40B4-BE49-F238E27FC236}">
                <a16:creationId xmlns:a16="http://schemas.microsoft.com/office/drawing/2014/main" id="{34E80CCC-1BD0-4365-3CA9-1DC10B852635}"/>
              </a:ext>
            </a:extLst>
          </p:cNvPr>
          <p:cNvSpPr txBox="1"/>
          <p:nvPr/>
        </p:nvSpPr>
        <p:spPr>
          <a:xfrm>
            <a:off x="4884829" y="11544910"/>
            <a:ext cx="2530385" cy="1168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it-IT" sz="12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    INGREDIENTS: </a:t>
            </a:r>
          </a:p>
          <a:p>
            <a:pPr>
              <a:lnSpc>
                <a:spcPct val="150000"/>
              </a:lnSpc>
            </a:pPr>
            <a:r>
              <a:rPr lang="it-IT" sz="12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  480g GRATED CARROTS</a:t>
            </a:r>
          </a:p>
          <a:p>
            <a:pPr>
              <a:lnSpc>
                <a:spcPct val="150000"/>
              </a:lnSpc>
            </a:pPr>
            <a:r>
              <a:rPr lang="it-IT" sz="12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 330g SUGAR</a:t>
            </a:r>
          </a:p>
          <a:p>
            <a:pPr>
              <a:lnSpc>
                <a:spcPct val="150000"/>
              </a:lnSpc>
            </a:pPr>
            <a:r>
              <a:rPr lang="it-IT" sz="12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2 LEMONS, JUICED</a:t>
            </a:r>
          </a:p>
        </p:txBody>
      </p:sp>
      <p:sp>
        <p:nvSpPr>
          <p:cNvPr id="41" name="CasellaDiTesto 40">
            <a:extLst>
              <a:ext uri="{FF2B5EF4-FFF2-40B4-BE49-F238E27FC236}">
                <a16:creationId xmlns:a16="http://schemas.microsoft.com/office/drawing/2014/main" id="{B9336DB1-82D2-F52F-64EB-1B71193AEAC3}"/>
              </a:ext>
            </a:extLst>
          </p:cNvPr>
          <p:cNvSpPr txBox="1"/>
          <p:nvPr/>
        </p:nvSpPr>
        <p:spPr>
          <a:xfrm rot="20506023">
            <a:off x="3967285" y="14284146"/>
            <a:ext cx="153407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1000" dirty="0" err="1">
                <a:solidFill>
                  <a:srgbClr val="B05A51"/>
                </a:solidFill>
                <a:effectLst/>
                <a:latin typeface="Feature Deck" pitchFamily="2" charset="77"/>
              </a:rPr>
              <a:t>Lemons</a:t>
            </a:r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 help </a:t>
            </a:r>
            <a:r>
              <a:rPr lang="it-IT" sz="1000" dirty="0" err="1">
                <a:solidFill>
                  <a:srgbClr val="B05A51"/>
                </a:solidFill>
                <a:effectLst/>
                <a:latin typeface="Feature Deck" pitchFamily="2" charset="77"/>
              </a:rPr>
              <a:t>give</a:t>
            </a:r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 jam </a:t>
            </a:r>
            <a:r>
              <a:rPr lang="it-IT" sz="1000" dirty="0" err="1">
                <a:solidFill>
                  <a:srgbClr val="B05A51"/>
                </a:solidFill>
                <a:effectLst/>
                <a:latin typeface="Feature Deck" pitchFamily="2" charset="77"/>
              </a:rPr>
              <a:t>its</a:t>
            </a:r>
            <a:endParaRPr lang="it-IT" sz="1000" dirty="0">
              <a:solidFill>
                <a:srgbClr val="B05A51"/>
              </a:solidFill>
              <a:effectLst/>
              <a:latin typeface="Feature Deck" pitchFamily="2" charset="77"/>
            </a:endParaRPr>
          </a:p>
          <a:p>
            <a:pPr algn="ctr"/>
            <a:r>
              <a:rPr lang="it-IT" sz="1000" b="1" dirty="0" err="1">
                <a:solidFill>
                  <a:srgbClr val="B05A51"/>
                </a:solidFill>
                <a:effectLst/>
                <a:latin typeface="Feature Deck" pitchFamily="2" charset="77"/>
              </a:rPr>
              <a:t>jelly</a:t>
            </a:r>
            <a:r>
              <a:rPr lang="it-IT" sz="1000" b="1" dirty="0">
                <a:solidFill>
                  <a:srgbClr val="B05A51"/>
                </a:solidFill>
                <a:effectLst/>
                <a:latin typeface="Feature Deck" pitchFamily="2" charset="77"/>
              </a:rPr>
              <a:t>-like texture.</a:t>
            </a:r>
            <a:endParaRPr lang="it-IT" sz="1000" dirty="0">
              <a:solidFill>
                <a:srgbClr val="B05A51"/>
              </a:solidFill>
              <a:effectLst/>
              <a:latin typeface="Feature Deck" pitchFamily="2" charset="77"/>
            </a:endParaRPr>
          </a:p>
        </p:txBody>
      </p:sp>
      <p:sp>
        <p:nvSpPr>
          <p:cNvPr id="42" name="CasellaDiTesto 41">
            <a:extLst>
              <a:ext uri="{FF2B5EF4-FFF2-40B4-BE49-F238E27FC236}">
                <a16:creationId xmlns:a16="http://schemas.microsoft.com/office/drawing/2014/main" id="{0AEE8F4A-BE49-D659-D9E6-27EC197CD3B1}"/>
              </a:ext>
            </a:extLst>
          </p:cNvPr>
          <p:cNvSpPr txBox="1"/>
          <p:nvPr/>
        </p:nvSpPr>
        <p:spPr>
          <a:xfrm rot="1343389">
            <a:off x="3121284" y="19320873"/>
            <a:ext cx="174905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Sugar makes jam </a:t>
            </a:r>
            <a:r>
              <a:rPr lang="it-IT" sz="1000" b="1" dirty="0" err="1">
                <a:solidFill>
                  <a:srgbClr val="B05A51"/>
                </a:solidFill>
                <a:effectLst/>
                <a:latin typeface="Feature Deck" pitchFamily="2" charset="77"/>
              </a:rPr>
              <a:t>sweeter</a:t>
            </a:r>
            <a:r>
              <a:rPr lang="it-IT" sz="1000" b="1" dirty="0">
                <a:solidFill>
                  <a:srgbClr val="B05A51"/>
                </a:solidFill>
                <a:effectLst/>
                <a:latin typeface="Feature Deck" pitchFamily="2" charset="77"/>
              </a:rPr>
              <a:t> </a:t>
            </a:r>
            <a:r>
              <a:rPr lang="it-IT" sz="1000" dirty="0">
                <a:solidFill>
                  <a:srgbClr val="B05A51"/>
                </a:solidFill>
                <a:effectLst/>
                <a:latin typeface="Feature Deck" pitchFamily="2" charset="77"/>
              </a:rPr>
              <a:t>and long-lasting. </a:t>
            </a:r>
          </a:p>
        </p:txBody>
      </p:sp>
      <p:sp>
        <p:nvSpPr>
          <p:cNvPr id="43" name="CasellaDiTesto 42">
            <a:extLst>
              <a:ext uri="{FF2B5EF4-FFF2-40B4-BE49-F238E27FC236}">
                <a16:creationId xmlns:a16="http://schemas.microsoft.com/office/drawing/2014/main" id="{47165273-A791-1934-63FB-FEE1FEF0110F}"/>
              </a:ext>
            </a:extLst>
          </p:cNvPr>
          <p:cNvSpPr txBox="1"/>
          <p:nvPr/>
        </p:nvSpPr>
        <p:spPr>
          <a:xfrm>
            <a:off x="7721469" y="10902286"/>
            <a:ext cx="13132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2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MARKETING </a:t>
            </a:r>
          </a:p>
          <a:p>
            <a:r>
              <a:rPr lang="it-IT" sz="12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MANAGER</a:t>
            </a:r>
          </a:p>
        </p:txBody>
      </p:sp>
      <p:sp>
        <p:nvSpPr>
          <p:cNvPr id="44" name="CasellaDiTesto 43">
            <a:extLst>
              <a:ext uri="{FF2B5EF4-FFF2-40B4-BE49-F238E27FC236}">
                <a16:creationId xmlns:a16="http://schemas.microsoft.com/office/drawing/2014/main" id="{55C5748D-67E3-2264-E330-78169D805495}"/>
              </a:ext>
            </a:extLst>
          </p:cNvPr>
          <p:cNvSpPr txBox="1"/>
          <p:nvPr/>
        </p:nvSpPr>
        <p:spPr>
          <a:xfrm>
            <a:off x="7644817" y="17545973"/>
            <a:ext cx="13132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2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NUTRITIONIST</a:t>
            </a:r>
          </a:p>
        </p:txBody>
      </p:sp>
      <p:sp>
        <p:nvSpPr>
          <p:cNvPr id="45" name="CasellaDiTesto 44">
            <a:extLst>
              <a:ext uri="{FF2B5EF4-FFF2-40B4-BE49-F238E27FC236}">
                <a16:creationId xmlns:a16="http://schemas.microsoft.com/office/drawing/2014/main" id="{AD409ED8-C4DF-E315-A83A-7FEAEE593E3F}"/>
              </a:ext>
            </a:extLst>
          </p:cNvPr>
          <p:cNvSpPr txBox="1"/>
          <p:nvPr/>
        </p:nvSpPr>
        <p:spPr>
          <a:xfrm>
            <a:off x="14167380" y="16885354"/>
            <a:ext cx="9194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2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FOOD </a:t>
            </a:r>
          </a:p>
          <a:p>
            <a:pPr algn="ctr"/>
            <a:r>
              <a:rPr lang="it-IT" sz="12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SAFETY OFFICER</a:t>
            </a:r>
          </a:p>
        </p:txBody>
      </p:sp>
      <p:sp>
        <p:nvSpPr>
          <p:cNvPr id="46" name="CasellaDiTesto 45">
            <a:extLst>
              <a:ext uri="{FF2B5EF4-FFF2-40B4-BE49-F238E27FC236}">
                <a16:creationId xmlns:a16="http://schemas.microsoft.com/office/drawing/2014/main" id="{7B1662EB-A60B-09BA-C225-E70FF7936F36}"/>
              </a:ext>
            </a:extLst>
          </p:cNvPr>
          <p:cNvSpPr txBox="1"/>
          <p:nvPr/>
        </p:nvSpPr>
        <p:spPr>
          <a:xfrm>
            <a:off x="11454800" y="10902286"/>
            <a:ext cx="317229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The jam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is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so delicious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that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she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decides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to make a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lot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more of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it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and sell </a:t>
            </a:r>
            <a:r>
              <a:rPr lang="it-IT" sz="1600" b="1" dirty="0" err="1">
                <a:solidFill>
                  <a:srgbClr val="1B1B1A"/>
                </a:solidFill>
                <a:effectLst/>
                <a:latin typeface="Feature Display" pitchFamily="2" charset="77"/>
              </a:rPr>
              <a:t>it</a:t>
            </a:r>
            <a:r>
              <a:rPr lang="it-IT" sz="1600" b="1" dirty="0">
                <a:solidFill>
                  <a:srgbClr val="1B1B1A"/>
                </a:solidFill>
                <a:effectLst/>
                <a:latin typeface="Feature Display" pitchFamily="2" charset="77"/>
              </a:rPr>
              <a:t> to the shops.</a:t>
            </a:r>
            <a:endParaRPr lang="it-IT" sz="1600" dirty="0">
              <a:solidFill>
                <a:srgbClr val="1B1B1A"/>
              </a:solidFill>
              <a:effectLst/>
              <a:latin typeface="Feature Display" pitchFamily="2" charset="77"/>
            </a:endParaRPr>
          </a:p>
        </p:txBody>
      </p:sp>
      <p:sp>
        <p:nvSpPr>
          <p:cNvPr id="47" name="CasellaDiTesto 46">
            <a:extLst>
              <a:ext uri="{FF2B5EF4-FFF2-40B4-BE49-F238E27FC236}">
                <a16:creationId xmlns:a16="http://schemas.microsoft.com/office/drawing/2014/main" id="{DA404453-2795-3171-EBAE-0F42FCD987FC}"/>
              </a:ext>
            </a:extLst>
          </p:cNvPr>
          <p:cNvSpPr txBox="1"/>
          <p:nvPr/>
        </p:nvSpPr>
        <p:spPr>
          <a:xfrm>
            <a:off x="11454800" y="11733283"/>
            <a:ext cx="2863355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Can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you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help Gigi 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design the label for </a:t>
            </a:r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her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 jam? 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Read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all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the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advice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from the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experts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 </a:t>
            </a:r>
          </a:p>
          <a:p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to help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you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get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started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.</a:t>
            </a:r>
          </a:p>
        </p:txBody>
      </p:sp>
      <p:sp>
        <p:nvSpPr>
          <p:cNvPr id="48" name="CasellaDiTesto 47">
            <a:extLst>
              <a:ext uri="{FF2B5EF4-FFF2-40B4-BE49-F238E27FC236}">
                <a16:creationId xmlns:a16="http://schemas.microsoft.com/office/drawing/2014/main" id="{20F5E2D8-5082-1739-3916-D59D704DC631}"/>
              </a:ext>
            </a:extLst>
          </p:cNvPr>
          <p:cNvSpPr txBox="1"/>
          <p:nvPr/>
        </p:nvSpPr>
        <p:spPr>
          <a:xfrm>
            <a:off x="9385629" y="11317784"/>
            <a:ext cx="160397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Choose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colours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that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go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well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together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,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as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well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as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a </a:t>
            </a:r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memorable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 name and logo 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for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Gigi’s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business.</a:t>
            </a:r>
          </a:p>
        </p:txBody>
      </p:sp>
      <p:sp>
        <p:nvSpPr>
          <p:cNvPr id="49" name="CasellaDiTesto 48">
            <a:extLst>
              <a:ext uri="{FF2B5EF4-FFF2-40B4-BE49-F238E27FC236}">
                <a16:creationId xmlns:a16="http://schemas.microsoft.com/office/drawing/2014/main" id="{381FBA73-D639-7BC9-E2A3-1C59B18D1E81}"/>
              </a:ext>
            </a:extLst>
          </p:cNvPr>
          <p:cNvSpPr txBox="1"/>
          <p:nvPr/>
        </p:nvSpPr>
        <p:spPr>
          <a:xfrm>
            <a:off x="10073224" y="20390317"/>
            <a:ext cx="1430009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Jams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contain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lots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 of sugar.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Enjoy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this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treat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in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moderation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!</a:t>
            </a:r>
          </a:p>
        </p:txBody>
      </p:sp>
      <p:sp>
        <p:nvSpPr>
          <p:cNvPr id="50" name="CasellaDiTesto 49">
            <a:extLst>
              <a:ext uri="{FF2B5EF4-FFF2-40B4-BE49-F238E27FC236}">
                <a16:creationId xmlns:a16="http://schemas.microsoft.com/office/drawing/2014/main" id="{F8AE7785-2688-C80D-71EC-98B375424A80}"/>
              </a:ext>
            </a:extLst>
          </p:cNvPr>
          <p:cNvSpPr txBox="1"/>
          <p:nvPr/>
        </p:nvSpPr>
        <p:spPr>
          <a:xfrm>
            <a:off x="12032651" y="20428985"/>
            <a:ext cx="141771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Don’t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forget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to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add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in a 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best </a:t>
            </a:r>
            <a:r>
              <a:rPr lang="it-IT" sz="1000" b="1" dirty="0" err="1">
                <a:solidFill>
                  <a:srgbClr val="1B1B1A"/>
                </a:solidFill>
                <a:effectLst/>
                <a:latin typeface="Helvetica" pitchFamily="2" charset="0"/>
              </a:rPr>
              <a:t>before</a:t>
            </a:r>
            <a:r>
              <a:rPr lang="it-IT" sz="1000" b="1" dirty="0">
                <a:solidFill>
                  <a:srgbClr val="1B1B1A"/>
                </a:solidFill>
                <a:effectLst/>
                <a:latin typeface="Helvetica" pitchFamily="2" charset="0"/>
              </a:rPr>
              <a:t> date! </a:t>
            </a:r>
          </a:p>
          <a:p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6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months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from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today’s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date </a:t>
            </a:r>
            <a:r>
              <a:rPr lang="it-IT" sz="1000" dirty="0" err="1">
                <a:solidFill>
                  <a:srgbClr val="1B1B1A"/>
                </a:solidFill>
                <a:effectLst/>
                <a:latin typeface="Helvetica" pitchFamily="2" charset="0"/>
              </a:rPr>
              <a:t>will</a:t>
            </a:r>
            <a:r>
              <a:rPr lang="it-IT" sz="1000" dirty="0">
                <a:solidFill>
                  <a:srgbClr val="1B1B1A"/>
                </a:solidFill>
                <a:effectLst/>
                <a:latin typeface="Helvetica" pitchFamily="2" charset="0"/>
              </a:rPr>
              <a:t> do.</a:t>
            </a:r>
          </a:p>
        </p:txBody>
      </p:sp>
      <p:sp>
        <p:nvSpPr>
          <p:cNvPr id="51" name="CasellaDiTesto 50">
            <a:extLst>
              <a:ext uri="{FF2B5EF4-FFF2-40B4-BE49-F238E27FC236}">
                <a16:creationId xmlns:a16="http://schemas.microsoft.com/office/drawing/2014/main" id="{26C6DEF9-CC81-A2D8-DB8A-351AB193D630}"/>
              </a:ext>
            </a:extLst>
          </p:cNvPr>
          <p:cNvSpPr txBox="1"/>
          <p:nvPr/>
        </p:nvSpPr>
        <p:spPr>
          <a:xfrm>
            <a:off x="8958086" y="17253302"/>
            <a:ext cx="253038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0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NUTRITIONAL FACTS</a:t>
            </a:r>
          </a:p>
          <a:p>
            <a:r>
              <a:rPr lang="it-IT" sz="10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 (PER 100g)</a:t>
            </a:r>
          </a:p>
          <a:p>
            <a:r>
              <a:rPr lang="it-IT" sz="10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  ENERGY: 168 KCAL 716 KJ</a:t>
            </a:r>
          </a:p>
          <a:p>
            <a:r>
              <a:rPr lang="it-IT" sz="10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   FAT: 0,15 g</a:t>
            </a:r>
          </a:p>
          <a:p>
            <a:r>
              <a:rPr lang="it-IT" sz="10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    OF WHICH SATURATES: 0g</a:t>
            </a:r>
          </a:p>
          <a:p>
            <a:r>
              <a:rPr lang="it-IT" sz="10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     CARBOHYDRATES: 44g</a:t>
            </a:r>
          </a:p>
          <a:p>
            <a:r>
              <a:rPr lang="it-IT" sz="10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      OF WHICH SUGARS: 44g</a:t>
            </a:r>
          </a:p>
          <a:p>
            <a:r>
              <a:rPr lang="it-IT" sz="10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       FIBRES: 1,8g</a:t>
            </a:r>
          </a:p>
          <a:p>
            <a:r>
              <a:rPr lang="it-IT" sz="10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        PROTEINS: 0,54g</a:t>
            </a:r>
          </a:p>
          <a:p>
            <a:r>
              <a:rPr lang="it-IT" sz="1000" dirty="0">
                <a:solidFill>
                  <a:schemeClr val="accent2"/>
                </a:solidFill>
                <a:latin typeface="NeueHaasGroteskText Pro" panose="020B0504020202020204" pitchFamily="34" charset="77"/>
              </a:rPr>
              <a:t>         SALT: 0g</a:t>
            </a:r>
          </a:p>
        </p:txBody>
      </p:sp>
      <p:sp>
        <p:nvSpPr>
          <p:cNvPr id="53" name="CasellaDiTesto 52">
            <a:extLst>
              <a:ext uri="{FF2B5EF4-FFF2-40B4-BE49-F238E27FC236}">
                <a16:creationId xmlns:a16="http://schemas.microsoft.com/office/drawing/2014/main" id="{C53B76F3-2C3E-C133-0F5F-55FAFBD260F1}"/>
              </a:ext>
            </a:extLst>
          </p:cNvPr>
          <p:cNvSpPr txBox="1"/>
          <p:nvPr/>
        </p:nvSpPr>
        <p:spPr>
          <a:xfrm>
            <a:off x="10811105" y="17361024"/>
            <a:ext cx="286335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000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INGREDIENTS: </a:t>
            </a:r>
          </a:p>
          <a:p>
            <a:pPr algn="r"/>
            <a:r>
              <a:rPr lang="it-IT" sz="1000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CARROTS, LEMONS	</a:t>
            </a:r>
          </a:p>
          <a:p>
            <a:pPr algn="r"/>
            <a:r>
              <a:rPr lang="it-IT" sz="1000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AND SUGAR.	</a:t>
            </a:r>
          </a:p>
          <a:p>
            <a:pPr algn="r"/>
            <a:endParaRPr lang="it-IT" sz="1000" dirty="0">
              <a:solidFill>
                <a:schemeClr val="accent3"/>
              </a:solidFill>
              <a:latin typeface="NeueHaasGroteskText Pro" panose="020B0504020202020204" pitchFamily="34" charset="77"/>
            </a:endParaRPr>
          </a:p>
          <a:p>
            <a:pPr algn="r"/>
            <a:r>
              <a:rPr lang="it-IT" sz="1000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BEST BEFORE………………..	</a:t>
            </a:r>
          </a:p>
          <a:p>
            <a:pPr algn="r"/>
            <a:r>
              <a:rPr lang="it-IT" sz="1000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ONCE OPEN, STORE IN FRIDGE	</a:t>
            </a:r>
          </a:p>
          <a:p>
            <a:pPr algn="r"/>
            <a:endParaRPr lang="it-IT" sz="1000" dirty="0">
              <a:solidFill>
                <a:schemeClr val="accent3"/>
              </a:solidFill>
              <a:latin typeface="NeueHaasGroteskText Pro" panose="020B0504020202020204" pitchFamily="34" charset="77"/>
            </a:endParaRPr>
          </a:p>
          <a:p>
            <a:pPr algn="r"/>
            <a:r>
              <a:rPr lang="it-IT" sz="1000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QUANTITY: 300 </a:t>
            </a:r>
            <a:r>
              <a:rPr lang="it-IT" sz="1000" dirty="0" err="1">
                <a:solidFill>
                  <a:schemeClr val="accent3"/>
                </a:solidFill>
                <a:latin typeface="NeueHaasGroteskText Pro" panose="020B0504020202020204" pitchFamily="34" charset="77"/>
              </a:rPr>
              <a:t>grams</a:t>
            </a:r>
            <a:r>
              <a:rPr lang="it-IT" sz="1000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	</a:t>
            </a:r>
          </a:p>
          <a:p>
            <a:pPr algn="r"/>
            <a:r>
              <a:rPr lang="it-IT" sz="1000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COMPAGNY’S ADRESS:	 </a:t>
            </a:r>
          </a:p>
          <a:p>
            <a:pPr algn="r"/>
            <a:r>
              <a:rPr lang="it-IT" sz="1000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1 VEGGIES FIELDROAD,	</a:t>
            </a:r>
          </a:p>
          <a:p>
            <a:pPr algn="r"/>
            <a:r>
              <a:rPr lang="it-IT" sz="1000" dirty="0">
                <a:solidFill>
                  <a:schemeClr val="accent3"/>
                </a:solidFill>
                <a:latin typeface="NeueHaasGroteskText Pro" panose="020B0504020202020204" pitchFamily="34" charset="77"/>
              </a:rPr>
              <a:t>	 EXPLORA VALLEY		</a:t>
            </a:r>
          </a:p>
        </p:txBody>
      </p:sp>
    </p:spTree>
    <p:extLst>
      <p:ext uri="{BB962C8B-B14F-4D97-AF65-F5344CB8AC3E}">
        <p14:creationId xmlns:p14="http://schemas.microsoft.com/office/powerpoint/2010/main" val="3098591914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i Office">
  <a:themeElements>
    <a:clrScheme name="Tema di 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Tema di 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Tema di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ACA4E38717A54B923DEDE8CCFAED71" ma:contentTypeVersion="18" ma:contentTypeDescription="Create a new document." ma:contentTypeScope="" ma:versionID="c9c542f6b67bda35e5a559c45f9c546b">
  <xsd:schema xmlns:xsd="http://www.w3.org/2001/XMLSchema" xmlns:xs="http://www.w3.org/2001/XMLSchema" xmlns:p="http://schemas.microsoft.com/office/2006/metadata/properties" xmlns:ns2="182f9a79-6dec-4984-9c65-a99d2870daa9" xmlns:ns3="39ed24c3-b5d1-4a2b-b0f5-2d4115204c49" targetNamespace="http://schemas.microsoft.com/office/2006/metadata/properties" ma:root="true" ma:fieldsID="6531fff53291055e870e700bb263757e" ns2:_="" ns3:_="">
    <xsd:import namespace="182f9a79-6dec-4984-9c65-a99d2870daa9"/>
    <xsd:import namespace="39ed24c3-b5d1-4a2b-b0f5-2d4115204c4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LengthInSeconds" minOccurs="0"/>
                <xsd:element ref="ns2:MediaServiceSearchProperties" minOccurs="0"/>
                <xsd:element ref="ns2:Languagevers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2f9a79-6dec-4984-9c65-a99d2870daa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b4427c30-779f-4929-a31c-31fc6a806c1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anguageversion" ma:index="23" nillable="true" ma:displayName="Language version" ma:format="Dropdown" ma:internalName="Languageversion">
      <xsd:simpleType>
        <xsd:union memberTypes="dms:Text">
          <xsd:simpleType>
            <xsd:restriction base="dms:Choice">
              <xsd:enumeration value="ENGLISH"/>
              <xsd:enumeration value="Bulgarian"/>
              <xsd:enumeration value="Croatian"/>
              <xsd:enumeration value="Czech"/>
              <xsd:enumeration value="Greek"/>
              <xsd:enumeration value="Hungarian"/>
              <xsd:enumeration value="Italian"/>
              <xsd:enumeration value="Latvian"/>
              <xsd:enumeration value="Lithuanian"/>
              <xsd:enumeration value="Portuguese"/>
              <xsd:enumeration value="Polish"/>
              <xsd:enumeration value="Romanian"/>
              <xsd:enumeration value="Spanish"/>
              <xsd:enumeration value="Slovak"/>
              <xsd:enumeration value="Slovenian"/>
              <xsd:enumeration value="Turkish"/>
            </xsd:restriction>
          </xsd:simpleType>
        </xsd:union>
      </xsd:simpleType>
    </xsd:element>
    <xsd:element name="MediaServiceBillingMetadata" ma:index="24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ed24c3-b5d1-4a2b-b0f5-2d4115204c49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1c4ef79a-a9e4-47a0-a631-b33fc44f3dac}" ma:internalName="TaxCatchAll" ma:showField="CatchAllData" ma:web="39ed24c3-b5d1-4a2b-b0f5-2d4115204c4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9ed24c3-b5d1-4a2b-b0f5-2d4115204c49" xsi:nil="true"/>
    <lcf76f155ced4ddcb4097134ff3c332f xmlns="182f9a79-6dec-4984-9c65-a99d2870daa9">
      <Terms xmlns="http://schemas.microsoft.com/office/infopath/2007/PartnerControls"/>
    </lcf76f155ced4ddcb4097134ff3c332f>
    <Languageversion xmlns="182f9a79-6dec-4984-9c65-a99d2870daa9" xsi:nil="true"/>
  </documentManagement>
</p:properties>
</file>

<file path=customXml/itemProps1.xml><?xml version="1.0" encoding="utf-8"?>
<ds:datastoreItem xmlns:ds="http://schemas.openxmlformats.org/officeDocument/2006/customXml" ds:itemID="{05277075-E00D-4328-997D-1ABAD26ED8F9}"/>
</file>

<file path=customXml/itemProps2.xml><?xml version="1.0" encoding="utf-8"?>
<ds:datastoreItem xmlns:ds="http://schemas.openxmlformats.org/officeDocument/2006/customXml" ds:itemID="{8F10A3B2-FD98-417B-89E9-4DB860B24185}"/>
</file>

<file path=customXml/itemProps3.xml><?xml version="1.0" encoding="utf-8"?>
<ds:datastoreItem xmlns:ds="http://schemas.openxmlformats.org/officeDocument/2006/customXml" ds:itemID="{69940F21-6D94-4BCD-A700-D3E4AD4CEFD8}"/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60</TotalTime>
  <Words>668</Words>
  <Application>Microsoft Macintosh PowerPoint</Application>
  <PresentationFormat>Personalizzato</PresentationFormat>
  <Paragraphs>114</Paragraphs>
  <Slides>2</Slides>
  <Notes>0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8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2</vt:i4>
      </vt:variant>
    </vt:vector>
  </HeadingPairs>
  <TitlesOfParts>
    <vt:vector size="11" baseType="lpstr">
      <vt:lpstr>Aptos</vt:lpstr>
      <vt:lpstr>Aptos Display</vt:lpstr>
      <vt:lpstr>Arial</vt:lpstr>
      <vt:lpstr>Feature Deck</vt:lpstr>
      <vt:lpstr>Feature Deck Extrabold</vt:lpstr>
      <vt:lpstr>Feature Display</vt:lpstr>
      <vt:lpstr>Helvetica</vt:lpstr>
      <vt:lpstr>NeueHaasGroteskText Pro</vt:lpstr>
      <vt:lpstr>Tema di Office</vt:lpstr>
      <vt:lpstr>Presentazione standard di PowerPoint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Presentazione standard di PowerPoint</dc:title>
  <dc:creator>Emma Berthaud</dc:creator>
  <cp:lastModifiedBy>Emma Berthaud</cp:lastModifiedBy>
  <cp:revision>9</cp:revision>
  <dcterms:created xsi:type="dcterms:W3CDTF">2024-02-20T15:32:13Z</dcterms:created>
  <dcterms:modified xsi:type="dcterms:W3CDTF">2024-02-25T18:26:51Z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0x01010086ACA4E38717A54B923DEDE8CCFAED71</vt:lpwstr>
  </property>
</Properties>
</file>